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9"/>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338"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43" r:id="rId51"/>
    <p:sldId id="344" r:id="rId52"/>
    <p:sldId id="305" r:id="rId53"/>
    <p:sldId id="306" r:id="rId54"/>
    <p:sldId id="307" r:id="rId55"/>
    <p:sldId id="308" r:id="rId56"/>
    <p:sldId id="337"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31" r:id="rId76"/>
    <p:sldId id="330" r:id="rId77"/>
    <p:sldId id="327" r:id="rId78"/>
    <p:sldId id="333" r:id="rId79"/>
    <p:sldId id="334" r:id="rId80"/>
    <p:sldId id="332" r:id="rId81"/>
    <p:sldId id="335" r:id="rId82"/>
    <p:sldId id="328" r:id="rId83"/>
    <p:sldId id="336" r:id="rId84"/>
    <p:sldId id="340" r:id="rId85"/>
    <p:sldId id="341" r:id="rId86"/>
    <p:sldId id="342" r:id="rId87"/>
    <p:sldId id="329" r:id="rId88"/>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A4E428-BFA7-4152-A7F0-DC5C4D3DB61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s-CL"/>
        </a:p>
      </dgm:t>
    </dgm:pt>
    <dgm:pt modelId="{59147371-DEEB-4E93-8306-3AD84E100291}">
      <dgm:prSet phldrT="[Texto]"/>
      <dgm:spPr>
        <a:solidFill>
          <a:srgbClr val="00B0F0"/>
        </a:solidFill>
      </dgm:spPr>
      <dgm:t>
        <a:bodyPr/>
        <a:lstStyle/>
        <a:p>
          <a:r>
            <a:rPr lang="es-CL"/>
            <a:t>Dirección</a:t>
          </a:r>
        </a:p>
      </dgm:t>
    </dgm:pt>
    <dgm:pt modelId="{A40556A0-8BB3-41CA-AE1C-75A6BFFFB852}" type="parTrans" cxnId="{29081676-4CBD-459B-B55F-B32F04B685D8}">
      <dgm:prSet/>
      <dgm:spPr/>
      <dgm:t>
        <a:bodyPr/>
        <a:lstStyle/>
        <a:p>
          <a:endParaRPr lang="es-CL"/>
        </a:p>
      </dgm:t>
    </dgm:pt>
    <dgm:pt modelId="{AED802AB-17C7-4945-AEEF-CF47A0041B54}" type="sibTrans" cxnId="{29081676-4CBD-459B-B55F-B32F04B685D8}">
      <dgm:prSet/>
      <dgm:spPr/>
      <dgm:t>
        <a:bodyPr/>
        <a:lstStyle/>
        <a:p>
          <a:endParaRPr lang="es-CL"/>
        </a:p>
      </dgm:t>
    </dgm:pt>
    <dgm:pt modelId="{92783AF6-5079-4A0F-B76B-DF4707FDFE08}" type="asst">
      <dgm:prSet phldrT="[Texto]"/>
      <dgm:spPr>
        <a:solidFill>
          <a:srgbClr val="0070C0"/>
        </a:solidFill>
      </dgm:spPr>
      <dgm:t>
        <a:bodyPr/>
        <a:lstStyle/>
        <a:p>
          <a:r>
            <a:rPr lang="es-CL"/>
            <a:t>Secretaría y Oficina de Partes</a:t>
          </a:r>
        </a:p>
      </dgm:t>
    </dgm:pt>
    <dgm:pt modelId="{94DF4795-A4A7-4EA1-9C07-5EAB681479B1}" type="parTrans" cxnId="{F754113D-1C98-4E38-88D6-9AD564A8839C}">
      <dgm:prSet/>
      <dgm:spPr/>
      <dgm:t>
        <a:bodyPr/>
        <a:lstStyle/>
        <a:p>
          <a:endParaRPr lang="es-CL"/>
        </a:p>
      </dgm:t>
    </dgm:pt>
    <dgm:pt modelId="{9FFF9AA6-8097-4867-AAA0-EE662E1E8582}" type="sibTrans" cxnId="{F754113D-1C98-4E38-88D6-9AD564A8839C}">
      <dgm:prSet/>
      <dgm:spPr/>
      <dgm:t>
        <a:bodyPr/>
        <a:lstStyle/>
        <a:p>
          <a:endParaRPr lang="es-CL"/>
        </a:p>
      </dgm:t>
    </dgm:pt>
    <dgm:pt modelId="{F2D13419-004E-4036-A2DD-E79DA77D8911}" type="asst">
      <dgm:prSet/>
      <dgm:spPr>
        <a:solidFill>
          <a:srgbClr val="0070C0"/>
        </a:solidFill>
      </dgm:spPr>
      <dgm:t>
        <a:bodyPr/>
        <a:lstStyle/>
        <a:p>
          <a:r>
            <a:rPr lang="es-CL"/>
            <a:t>Comités Asesores (Anexo N</a:t>
          </a:r>
          <a:r>
            <a:rPr lang="es-CL">
              <a:latin typeface="Calibri" panose="020F0502020204030204" pitchFamily="34" charset="0"/>
            </a:rPr>
            <a:t>⁰1)</a:t>
          </a:r>
          <a:br>
            <a:rPr lang="es-CL"/>
          </a:br>
          <a:endParaRPr lang="es-CL"/>
        </a:p>
      </dgm:t>
    </dgm:pt>
    <dgm:pt modelId="{912CE96B-760C-422D-9E38-BC66D0F2A4A2}" type="sibTrans" cxnId="{1543D6E8-41D3-48F4-965B-6251C49CAF7D}">
      <dgm:prSet/>
      <dgm:spPr/>
      <dgm:t>
        <a:bodyPr/>
        <a:lstStyle/>
        <a:p>
          <a:endParaRPr lang="es-CL"/>
        </a:p>
      </dgm:t>
    </dgm:pt>
    <dgm:pt modelId="{91E9DC0D-A2CB-4E7E-8C36-19110265F515}" type="parTrans" cxnId="{1543D6E8-41D3-48F4-965B-6251C49CAF7D}">
      <dgm:prSet/>
      <dgm:spPr>
        <a:solidFill>
          <a:srgbClr val="0070C0"/>
        </a:solidFill>
        <a:ln>
          <a:solidFill>
            <a:srgbClr val="0070C0"/>
          </a:solidFill>
          <a:prstDash val="sysDash"/>
        </a:ln>
      </dgm:spPr>
      <dgm:t>
        <a:bodyPr/>
        <a:lstStyle/>
        <a:p>
          <a:endParaRPr lang="es-CL"/>
        </a:p>
      </dgm:t>
    </dgm:pt>
    <dgm:pt modelId="{653F93BB-9B92-47DD-BE97-260F90B76458}">
      <dgm:prSet/>
      <dgm:spPr>
        <a:solidFill>
          <a:srgbClr val="00B050"/>
        </a:solidFill>
      </dgm:spPr>
      <dgm:t>
        <a:bodyPr/>
        <a:lstStyle/>
        <a:p>
          <a:r>
            <a:rPr lang="es-CL"/>
            <a:t>Subdirección Administrativa</a:t>
          </a:r>
        </a:p>
      </dgm:t>
    </dgm:pt>
    <dgm:pt modelId="{03682ED1-873E-464F-90CD-D8FD986A8C69}" type="parTrans" cxnId="{2920CC82-C413-4570-8FD1-5EC9CB68F726}">
      <dgm:prSet/>
      <dgm:spPr/>
      <dgm:t>
        <a:bodyPr/>
        <a:lstStyle/>
        <a:p>
          <a:endParaRPr lang="es-CL"/>
        </a:p>
      </dgm:t>
    </dgm:pt>
    <dgm:pt modelId="{20D04E4F-213C-456A-B470-DB5F53E07DC9}" type="sibTrans" cxnId="{2920CC82-C413-4570-8FD1-5EC9CB68F726}">
      <dgm:prSet/>
      <dgm:spPr/>
      <dgm:t>
        <a:bodyPr/>
        <a:lstStyle/>
        <a:p>
          <a:endParaRPr lang="es-CL"/>
        </a:p>
      </dgm:t>
    </dgm:pt>
    <dgm:pt modelId="{7FE9796A-7FB2-44F1-B34A-95E612652EF7}">
      <dgm:prSet/>
      <dgm:spPr>
        <a:solidFill>
          <a:schemeClr val="accent2"/>
        </a:solidFill>
      </dgm:spPr>
      <dgm:t>
        <a:bodyPr/>
        <a:lstStyle/>
        <a:p>
          <a:r>
            <a:rPr lang="es-CL"/>
            <a:t>Subdirección Médica</a:t>
          </a:r>
        </a:p>
      </dgm:t>
    </dgm:pt>
    <dgm:pt modelId="{BEEBCB99-83D4-4FA4-BD97-9002F4534E1D}" type="parTrans" cxnId="{407880DE-E43F-44F1-8C1E-0CEC75D6E82B}">
      <dgm:prSet/>
      <dgm:spPr/>
      <dgm:t>
        <a:bodyPr/>
        <a:lstStyle/>
        <a:p>
          <a:endParaRPr lang="es-CL"/>
        </a:p>
      </dgm:t>
    </dgm:pt>
    <dgm:pt modelId="{93BB08A5-DA18-4E5D-897E-F38ECC980E15}" type="sibTrans" cxnId="{407880DE-E43F-44F1-8C1E-0CEC75D6E82B}">
      <dgm:prSet/>
      <dgm:spPr/>
      <dgm:t>
        <a:bodyPr/>
        <a:lstStyle/>
        <a:p>
          <a:endParaRPr lang="es-CL"/>
        </a:p>
      </dgm:t>
    </dgm:pt>
    <dgm:pt modelId="{B9159CF6-6E3D-4D07-A763-7A6D041EA3D1}">
      <dgm:prSet/>
      <dgm:spPr>
        <a:solidFill>
          <a:srgbClr val="7030A0"/>
        </a:solidFill>
      </dgm:spPr>
      <dgm:t>
        <a:bodyPr/>
        <a:lstStyle/>
        <a:p>
          <a:r>
            <a:rPr lang="es-CL"/>
            <a:t>Subdirección Gestión del Cuidado</a:t>
          </a:r>
        </a:p>
      </dgm:t>
    </dgm:pt>
    <dgm:pt modelId="{7FB5169F-B317-4196-8C7D-914A3290FF34}" type="parTrans" cxnId="{1372C4E2-076C-42A7-86F2-77D82FD593AC}">
      <dgm:prSet/>
      <dgm:spPr/>
      <dgm:t>
        <a:bodyPr/>
        <a:lstStyle/>
        <a:p>
          <a:endParaRPr lang="es-CL"/>
        </a:p>
      </dgm:t>
    </dgm:pt>
    <dgm:pt modelId="{A67ED801-50F9-445D-83DF-E8158AADCE84}" type="sibTrans" cxnId="{1372C4E2-076C-42A7-86F2-77D82FD593AC}">
      <dgm:prSet/>
      <dgm:spPr/>
      <dgm:t>
        <a:bodyPr/>
        <a:lstStyle/>
        <a:p>
          <a:endParaRPr lang="es-CL"/>
        </a:p>
      </dgm:t>
    </dgm:pt>
    <dgm:pt modelId="{15B33CD3-7646-4FEB-BDEF-863A34A6AE21}">
      <dgm:prSet/>
      <dgm:spPr>
        <a:solidFill>
          <a:srgbClr val="7030A0"/>
        </a:solidFill>
      </dgm:spPr>
      <dgm:t>
        <a:bodyPr/>
        <a:lstStyle/>
        <a:p>
          <a:r>
            <a:rPr lang="es-CL"/>
            <a:t>G.E.S.</a:t>
          </a:r>
        </a:p>
      </dgm:t>
    </dgm:pt>
    <dgm:pt modelId="{E48B0C04-94F7-4CB6-AC90-6B51F214499E}" type="parTrans" cxnId="{79B18B6E-ADFB-4909-BEFE-61A5C755A56A}">
      <dgm:prSet/>
      <dgm:spPr/>
      <dgm:t>
        <a:bodyPr/>
        <a:lstStyle/>
        <a:p>
          <a:endParaRPr lang="es-CL"/>
        </a:p>
      </dgm:t>
    </dgm:pt>
    <dgm:pt modelId="{636BE9E2-95BE-4777-9D7E-2B2C59778C8E}" type="sibTrans" cxnId="{79B18B6E-ADFB-4909-BEFE-61A5C755A56A}">
      <dgm:prSet/>
      <dgm:spPr/>
      <dgm:t>
        <a:bodyPr/>
        <a:lstStyle/>
        <a:p>
          <a:endParaRPr lang="es-CL"/>
        </a:p>
      </dgm:t>
    </dgm:pt>
    <dgm:pt modelId="{91003710-E87D-4675-AE68-B1ED14BB54AF}">
      <dgm:prSet/>
      <dgm:spPr>
        <a:solidFill>
          <a:srgbClr val="7030A0"/>
        </a:solidFill>
      </dgm:spPr>
      <dgm:t>
        <a:bodyPr/>
        <a:lstStyle/>
        <a:p>
          <a:r>
            <a:rPr lang="es-CL"/>
            <a:t>Estadística</a:t>
          </a:r>
        </a:p>
      </dgm:t>
    </dgm:pt>
    <dgm:pt modelId="{5535BB19-7861-4039-A86A-2BA725D7B964}" type="parTrans" cxnId="{209AFC78-0BAE-4CD8-8CA9-A7249BD99FC6}">
      <dgm:prSet/>
      <dgm:spPr/>
      <dgm:t>
        <a:bodyPr/>
        <a:lstStyle/>
        <a:p>
          <a:endParaRPr lang="es-CL"/>
        </a:p>
      </dgm:t>
    </dgm:pt>
    <dgm:pt modelId="{541CEEBE-7984-4069-9F4B-4F61735D153B}" type="sibTrans" cxnId="{209AFC78-0BAE-4CD8-8CA9-A7249BD99FC6}">
      <dgm:prSet/>
      <dgm:spPr/>
      <dgm:t>
        <a:bodyPr/>
        <a:lstStyle/>
        <a:p>
          <a:endParaRPr lang="es-CL"/>
        </a:p>
      </dgm:t>
    </dgm:pt>
    <dgm:pt modelId="{8911D5EB-6ED1-4DA1-A16E-73ECDC4EBFC7}">
      <dgm:prSet/>
      <dgm:spPr>
        <a:solidFill>
          <a:schemeClr val="accent2"/>
        </a:solidFill>
      </dgm:spPr>
      <dgm:t>
        <a:bodyPr/>
        <a:lstStyle/>
        <a:p>
          <a:r>
            <a:rPr lang="es-CL"/>
            <a:t>Unidades de Apoyo</a:t>
          </a:r>
        </a:p>
      </dgm:t>
    </dgm:pt>
    <dgm:pt modelId="{3969CC78-4E1B-41DD-8CDA-556A786AF18D}" type="parTrans" cxnId="{77E42424-535C-4E20-8FB4-76BEAF75A9AF}">
      <dgm:prSet/>
      <dgm:spPr/>
      <dgm:t>
        <a:bodyPr/>
        <a:lstStyle/>
        <a:p>
          <a:endParaRPr lang="es-CL"/>
        </a:p>
      </dgm:t>
    </dgm:pt>
    <dgm:pt modelId="{E4B91AFA-D26C-4CF5-A260-0147F25E3A81}" type="sibTrans" cxnId="{77E42424-535C-4E20-8FB4-76BEAF75A9AF}">
      <dgm:prSet/>
      <dgm:spPr/>
      <dgm:t>
        <a:bodyPr/>
        <a:lstStyle/>
        <a:p>
          <a:endParaRPr lang="es-CL"/>
        </a:p>
      </dgm:t>
    </dgm:pt>
    <dgm:pt modelId="{23FD0F63-2DB5-402A-8364-C1EFD8AF99C6}">
      <dgm:prSet/>
      <dgm:spPr>
        <a:solidFill>
          <a:schemeClr val="accent2"/>
        </a:solidFill>
      </dgm:spPr>
      <dgm:t>
        <a:bodyPr/>
        <a:lstStyle/>
        <a:p>
          <a:r>
            <a:rPr lang="es-CL"/>
            <a:t>Especialidades</a:t>
          </a:r>
        </a:p>
      </dgm:t>
    </dgm:pt>
    <dgm:pt modelId="{90F27AA2-B0AC-406F-83D9-0B10F3D0403D}" type="parTrans" cxnId="{7F82AEA6-EE74-45E4-9F4C-F843C7120529}">
      <dgm:prSet/>
      <dgm:spPr/>
      <dgm:t>
        <a:bodyPr/>
        <a:lstStyle/>
        <a:p>
          <a:endParaRPr lang="es-CL"/>
        </a:p>
      </dgm:t>
    </dgm:pt>
    <dgm:pt modelId="{6E77BDC7-B682-42CB-BC0A-32620B636D41}" type="sibTrans" cxnId="{7F82AEA6-EE74-45E4-9F4C-F843C7120529}">
      <dgm:prSet/>
      <dgm:spPr/>
      <dgm:t>
        <a:bodyPr/>
        <a:lstStyle/>
        <a:p>
          <a:endParaRPr lang="es-CL"/>
        </a:p>
      </dgm:t>
    </dgm:pt>
    <dgm:pt modelId="{676C5595-BFD5-4A03-86BE-D5E1F26B14D6}">
      <dgm:prSet/>
      <dgm:spPr>
        <a:solidFill>
          <a:schemeClr val="accent2"/>
        </a:solidFill>
      </dgm:spPr>
      <dgm:t>
        <a:bodyPr/>
        <a:lstStyle/>
        <a:p>
          <a:r>
            <a:rPr lang="es-CL"/>
            <a:t>Servicios Clínicos</a:t>
          </a:r>
        </a:p>
      </dgm:t>
    </dgm:pt>
    <dgm:pt modelId="{3AE9FB07-2E35-4120-BA08-38A18DAE964E}" type="parTrans" cxnId="{75334DAF-137F-4FE5-A1B4-0B921B4C90DB}">
      <dgm:prSet/>
      <dgm:spPr/>
      <dgm:t>
        <a:bodyPr/>
        <a:lstStyle/>
        <a:p>
          <a:endParaRPr lang="es-CL"/>
        </a:p>
      </dgm:t>
    </dgm:pt>
    <dgm:pt modelId="{EA3603DB-5C63-4103-9280-9648AF0944E8}" type="sibTrans" cxnId="{75334DAF-137F-4FE5-A1B4-0B921B4C90DB}">
      <dgm:prSet/>
      <dgm:spPr/>
      <dgm:t>
        <a:bodyPr/>
        <a:lstStyle/>
        <a:p>
          <a:endParaRPr lang="es-CL"/>
        </a:p>
      </dgm:t>
    </dgm:pt>
    <dgm:pt modelId="{AFB25308-75C5-4416-9577-D154BBE4B51E}">
      <dgm:prSet/>
      <dgm:spPr>
        <a:solidFill>
          <a:schemeClr val="accent2"/>
        </a:solidFill>
      </dgm:spPr>
      <dgm:t>
        <a:bodyPr/>
        <a:lstStyle/>
        <a:p>
          <a:r>
            <a:rPr lang="es-CL"/>
            <a:t>A.P.S.</a:t>
          </a:r>
        </a:p>
      </dgm:t>
    </dgm:pt>
    <dgm:pt modelId="{4302CBE5-CA8F-40AD-B566-808EDB56DDF9}" type="parTrans" cxnId="{4F4F03EA-6E30-4003-BC74-D25827A5347B}">
      <dgm:prSet/>
      <dgm:spPr/>
      <dgm:t>
        <a:bodyPr/>
        <a:lstStyle/>
        <a:p>
          <a:endParaRPr lang="es-CL"/>
        </a:p>
      </dgm:t>
    </dgm:pt>
    <dgm:pt modelId="{E9BA242F-36C1-413E-8E32-1CD91D356A89}" type="sibTrans" cxnId="{4F4F03EA-6E30-4003-BC74-D25827A5347B}">
      <dgm:prSet/>
      <dgm:spPr/>
      <dgm:t>
        <a:bodyPr/>
        <a:lstStyle/>
        <a:p>
          <a:endParaRPr lang="es-CL"/>
        </a:p>
      </dgm:t>
    </dgm:pt>
    <dgm:pt modelId="{A1CA0680-3D31-4559-9A7F-06DB3CE4D5CB}">
      <dgm:prSet/>
      <dgm:spPr>
        <a:solidFill>
          <a:schemeClr val="accent2"/>
        </a:solidFill>
      </dgm:spPr>
      <dgm:t>
        <a:bodyPr/>
        <a:lstStyle/>
        <a:p>
          <a:r>
            <a:rPr lang="es-CL"/>
            <a:t>Urgencia S.A.M.U.</a:t>
          </a:r>
        </a:p>
      </dgm:t>
    </dgm:pt>
    <dgm:pt modelId="{60D33FB2-8DF7-461D-BA6C-6EE3B0D8D696}" type="parTrans" cxnId="{98A15BE9-F924-4D1C-8827-ADF0660F9F3C}">
      <dgm:prSet/>
      <dgm:spPr/>
      <dgm:t>
        <a:bodyPr/>
        <a:lstStyle/>
        <a:p>
          <a:endParaRPr lang="es-CL"/>
        </a:p>
      </dgm:t>
    </dgm:pt>
    <dgm:pt modelId="{DFD91B0A-CDE3-4147-B111-19AD46498A7A}" type="sibTrans" cxnId="{98A15BE9-F924-4D1C-8827-ADF0660F9F3C}">
      <dgm:prSet/>
      <dgm:spPr/>
      <dgm:t>
        <a:bodyPr/>
        <a:lstStyle/>
        <a:p>
          <a:endParaRPr lang="es-CL"/>
        </a:p>
      </dgm:t>
    </dgm:pt>
    <dgm:pt modelId="{A6CFEBEE-6928-4EDB-8AA5-6EF5D99DCAFD}">
      <dgm:prSet/>
      <dgm:spPr>
        <a:solidFill>
          <a:schemeClr val="accent2"/>
        </a:solidFill>
      </dgm:spPr>
      <dgm:t>
        <a:bodyPr/>
        <a:lstStyle/>
        <a:p>
          <a:r>
            <a:rPr lang="es-CL"/>
            <a:t>Dental</a:t>
          </a:r>
        </a:p>
      </dgm:t>
    </dgm:pt>
    <dgm:pt modelId="{4ACC6052-A41F-421C-93E6-83CB8608B5E6}" type="parTrans" cxnId="{4F07BACF-509C-4A47-8E03-808E6D693824}">
      <dgm:prSet/>
      <dgm:spPr/>
      <dgm:t>
        <a:bodyPr/>
        <a:lstStyle/>
        <a:p>
          <a:endParaRPr lang="es-CL"/>
        </a:p>
      </dgm:t>
    </dgm:pt>
    <dgm:pt modelId="{2D6DF278-56A5-4336-B88A-FA2726DDBD22}" type="sibTrans" cxnId="{4F07BACF-509C-4A47-8E03-808E6D693824}">
      <dgm:prSet/>
      <dgm:spPr/>
      <dgm:t>
        <a:bodyPr/>
        <a:lstStyle/>
        <a:p>
          <a:endParaRPr lang="es-CL"/>
        </a:p>
      </dgm:t>
    </dgm:pt>
    <dgm:pt modelId="{2EF43330-D7D9-4BF3-B736-068B7C32E740}">
      <dgm:prSet/>
      <dgm:spPr>
        <a:solidFill>
          <a:schemeClr val="accent2"/>
        </a:solidFill>
      </dgm:spPr>
      <dgm:t>
        <a:bodyPr/>
        <a:lstStyle/>
        <a:p>
          <a:r>
            <a:rPr lang="es-CL"/>
            <a:t>Pediatría</a:t>
          </a:r>
        </a:p>
      </dgm:t>
    </dgm:pt>
    <dgm:pt modelId="{7EC2BE43-40B4-44FD-A3B9-C1868D2D3474}" type="parTrans" cxnId="{D35A0561-D04B-4240-BDB6-007AF3B95C35}">
      <dgm:prSet/>
      <dgm:spPr/>
      <dgm:t>
        <a:bodyPr/>
        <a:lstStyle/>
        <a:p>
          <a:endParaRPr lang="es-CL"/>
        </a:p>
      </dgm:t>
    </dgm:pt>
    <dgm:pt modelId="{8F4729D7-6624-41C4-9F16-3E7943FACA78}" type="sibTrans" cxnId="{D35A0561-D04B-4240-BDB6-007AF3B95C35}">
      <dgm:prSet/>
      <dgm:spPr/>
      <dgm:t>
        <a:bodyPr/>
        <a:lstStyle/>
        <a:p>
          <a:endParaRPr lang="es-CL"/>
        </a:p>
      </dgm:t>
    </dgm:pt>
    <dgm:pt modelId="{76AE93F7-C9CF-4D50-BAA5-4BC3778A075C}">
      <dgm:prSet/>
      <dgm:spPr>
        <a:solidFill>
          <a:schemeClr val="accent2"/>
        </a:solidFill>
      </dgm:spPr>
      <dgm:t>
        <a:bodyPr/>
        <a:lstStyle/>
        <a:p>
          <a:r>
            <a:rPr lang="es-CL"/>
            <a:t>Pabellón</a:t>
          </a:r>
        </a:p>
      </dgm:t>
    </dgm:pt>
    <dgm:pt modelId="{5ED4A382-A782-45EC-B6E6-6CB65DCA1E7E}" type="parTrans" cxnId="{49AA8E79-47C4-4699-A0FB-DD29B898CA72}">
      <dgm:prSet/>
      <dgm:spPr/>
      <dgm:t>
        <a:bodyPr/>
        <a:lstStyle/>
        <a:p>
          <a:endParaRPr lang="es-CL"/>
        </a:p>
      </dgm:t>
    </dgm:pt>
    <dgm:pt modelId="{965BE0E6-539E-4E2D-A9A5-A9737B9E78B4}" type="sibTrans" cxnId="{49AA8E79-47C4-4699-A0FB-DD29B898CA72}">
      <dgm:prSet/>
      <dgm:spPr/>
      <dgm:t>
        <a:bodyPr/>
        <a:lstStyle/>
        <a:p>
          <a:endParaRPr lang="es-CL"/>
        </a:p>
      </dgm:t>
    </dgm:pt>
    <dgm:pt modelId="{FC2E7869-348E-4B4E-A14B-CC86BE0C178B}">
      <dgm:prSet/>
      <dgm:spPr>
        <a:solidFill>
          <a:schemeClr val="accent2"/>
        </a:solidFill>
      </dgm:spPr>
      <dgm:t>
        <a:bodyPr/>
        <a:lstStyle/>
        <a:p>
          <a:r>
            <a:rPr lang="es-CL"/>
            <a:t>Maternidad</a:t>
          </a:r>
        </a:p>
      </dgm:t>
    </dgm:pt>
    <dgm:pt modelId="{1E9A2C47-3E64-424D-8432-C4A48BAC3DCA}" type="parTrans" cxnId="{24C9932E-6B24-4850-813C-ABCB39A83DAE}">
      <dgm:prSet/>
      <dgm:spPr/>
      <dgm:t>
        <a:bodyPr/>
        <a:lstStyle/>
        <a:p>
          <a:endParaRPr lang="es-CL"/>
        </a:p>
      </dgm:t>
    </dgm:pt>
    <dgm:pt modelId="{D8641874-3DA2-4000-B4CD-F6F1DC800854}" type="sibTrans" cxnId="{24C9932E-6B24-4850-813C-ABCB39A83DAE}">
      <dgm:prSet/>
      <dgm:spPr/>
      <dgm:t>
        <a:bodyPr/>
        <a:lstStyle/>
        <a:p>
          <a:endParaRPr lang="es-CL"/>
        </a:p>
      </dgm:t>
    </dgm:pt>
    <dgm:pt modelId="{CF35D955-12CD-44BA-8710-34C90ADA05CC}">
      <dgm:prSet/>
      <dgm:spPr>
        <a:solidFill>
          <a:schemeClr val="accent2"/>
        </a:solidFill>
      </dgm:spPr>
      <dgm:t>
        <a:bodyPr/>
        <a:lstStyle/>
        <a:p>
          <a:r>
            <a:rPr lang="es-CL"/>
            <a:t>Médico Quirúrgico</a:t>
          </a:r>
        </a:p>
      </dgm:t>
    </dgm:pt>
    <dgm:pt modelId="{08DFCF48-4146-4278-8A7F-BECC91014839}" type="parTrans" cxnId="{370B01D6-E799-4205-8797-535F8FE971E0}">
      <dgm:prSet/>
      <dgm:spPr/>
      <dgm:t>
        <a:bodyPr/>
        <a:lstStyle/>
        <a:p>
          <a:endParaRPr lang="es-CL"/>
        </a:p>
      </dgm:t>
    </dgm:pt>
    <dgm:pt modelId="{C8A7396A-C9A7-4DA9-8189-86FA88C9B81B}" type="sibTrans" cxnId="{370B01D6-E799-4205-8797-535F8FE971E0}">
      <dgm:prSet/>
      <dgm:spPr/>
      <dgm:t>
        <a:bodyPr/>
        <a:lstStyle/>
        <a:p>
          <a:endParaRPr lang="es-CL"/>
        </a:p>
      </dgm:t>
    </dgm:pt>
    <dgm:pt modelId="{BED76C57-9AC5-42BF-AB1D-7FD87BA6D4BE}">
      <dgm:prSet/>
      <dgm:spPr>
        <a:solidFill>
          <a:schemeClr val="accent2"/>
        </a:solidFill>
      </dgm:spPr>
      <dgm:t>
        <a:bodyPr/>
        <a:lstStyle/>
        <a:p>
          <a:r>
            <a:rPr lang="es-CL"/>
            <a:t>Traumatología</a:t>
          </a:r>
        </a:p>
      </dgm:t>
    </dgm:pt>
    <dgm:pt modelId="{CEF9A3DB-3087-4050-8032-4AB831A65608}" type="parTrans" cxnId="{0AB5DCFC-22D2-4567-9832-2D03F3163E24}">
      <dgm:prSet/>
      <dgm:spPr/>
      <dgm:t>
        <a:bodyPr/>
        <a:lstStyle/>
        <a:p>
          <a:endParaRPr lang="es-CL"/>
        </a:p>
      </dgm:t>
    </dgm:pt>
    <dgm:pt modelId="{08BA54E0-CF59-4FDA-B3A2-71D243CADCBD}" type="sibTrans" cxnId="{0AB5DCFC-22D2-4567-9832-2D03F3163E24}">
      <dgm:prSet/>
      <dgm:spPr/>
      <dgm:t>
        <a:bodyPr/>
        <a:lstStyle/>
        <a:p>
          <a:endParaRPr lang="es-CL"/>
        </a:p>
      </dgm:t>
    </dgm:pt>
    <dgm:pt modelId="{7E8FAF9A-FAE3-44C7-A2F8-34D28182D3B7}">
      <dgm:prSet/>
      <dgm:spPr>
        <a:solidFill>
          <a:schemeClr val="accent2"/>
        </a:solidFill>
      </dgm:spPr>
      <dgm:t>
        <a:bodyPr/>
        <a:lstStyle/>
        <a:p>
          <a:r>
            <a:rPr lang="es-CL"/>
            <a:t>Medicina Interna</a:t>
          </a:r>
        </a:p>
      </dgm:t>
    </dgm:pt>
    <dgm:pt modelId="{836766F3-0D3F-4811-8591-9DCAE15BA6A3}" type="parTrans" cxnId="{5E6F44ED-8A08-4984-85A9-EAE2CB37F42E}">
      <dgm:prSet/>
      <dgm:spPr/>
      <dgm:t>
        <a:bodyPr/>
        <a:lstStyle/>
        <a:p>
          <a:endParaRPr lang="es-CL"/>
        </a:p>
      </dgm:t>
    </dgm:pt>
    <dgm:pt modelId="{2C319817-7DBF-4437-AF3B-344FCA7A0D9C}" type="sibTrans" cxnId="{5E6F44ED-8A08-4984-85A9-EAE2CB37F42E}">
      <dgm:prSet/>
      <dgm:spPr/>
      <dgm:t>
        <a:bodyPr/>
        <a:lstStyle/>
        <a:p>
          <a:endParaRPr lang="es-CL"/>
        </a:p>
      </dgm:t>
    </dgm:pt>
    <dgm:pt modelId="{A8F039BC-F25C-4F4E-BD3A-4427C7AA1C52}">
      <dgm:prSet/>
      <dgm:spPr>
        <a:solidFill>
          <a:schemeClr val="accent2"/>
        </a:solidFill>
      </dgm:spPr>
      <dgm:t>
        <a:bodyPr/>
        <a:lstStyle/>
        <a:p>
          <a:r>
            <a:rPr lang="es-CL"/>
            <a:t>Ginecología</a:t>
          </a:r>
        </a:p>
      </dgm:t>
    </dgm:pt>
    <dgm:pt modelId="{FABCFE5D-7C18-4797-A01F-22276CBA42DD}" type="parTrans" cxnId="{FECDE805-7384-42D1-9FAF-D6F90C6811A1}">
      <dgm:prSet/>
      <dgm:spPr/>
      <dgm:t>
        <a:bodyPr/>
        <a:lstStyle/>
        <a:p>
          <a:endParaRPr lang="es-CL"/>
        </a:p>
      </dgm:t>
    </dgm:pt>
    <dgm:pt modelId="{8BD8EEB8-42AA-4127-B51D-B89B556A2B01}" type="sibTrans" cxnId="{FECDE805-7384-42D1-9FAF-D6F90C6811A1}">
      <dgm:prSet/>
      <dgm:spPr/>
      <dgm:t>
        <a:bodyPr/>
        <a:lstStyle/>
        <a:p>
          <a:endParaRPr lang="es-CL"/>
        </a:p>
      </dgm:t>
    </dgm:pt>
    <dgm:pt modelId="{3F4D3FEC-D42B-480B-89F0-3F6D9AC7B9F3}">
      <dgm:prSet/>
      <dgm:spPr>
        <a:solidFill>
          <a:schemeClr val="accent2"/>
        </a:solidFill>
      </dgm:spPr>
      <dgm:t>
        <a:bodyPr/>
        <a:lstStyle/>
        <a:p>
          <a:r>
            <a:rPr lang="es-CL"/>
            <a:t>Laboratorio</a:t>
          </a:r>
        </a:p>
      </dgm:t>
    </dgm:pt>
    <dgm:pt modelId="{4995F061-CE98-4DCB-B132-05C77522ED0E}" type="parTrans" cxnId="{FCA3B1F5-ACA9-4A3B-9F2A-A2C8A91A8508}">
      <dgm:prSet/>
      <dgm:spPr/>
      <dgm:t>
        <a:bodyPr/>
        <a:lstStyle/>
        <a:p>
          <a:endParaRPr lang="es-CL"/>
        </a:p>
      </dgm:t>
    </dgm:pt>
    <dgm:pt modelId="{D0C7DBEC-2937-4C82-ACAD-CBCD61EFF779}" type="sibTrans" cxnId="{FCA3B1F5-ACA9-4A3B-9F2A-A2C8A91A8508}">
      <dgm:prSet/>
      <dgm:spPr/>
      <dgm:t>
        <a:bodyPr/>
        <a:lstStyle/>
        <a:p>
          <a:endParaRPr lang="es-CL"/>
        </a:p>
      </dgm:t>
    </dgm:pt>
    <dgm:pt modelId="{6FC928D3-DEB6-4B2F-9386-22F0B31BB171}">
      <dgm:prSet/>
      <dgm:spPr>
        <a:solidFill>
          <a:schemeClr val="accent2"/>
        </a:solidFill>
      </dgm:spPr>
      <dgm:t>
        <a:bodyPr/>
        <a:lstStyle/>
        <a:p>
          <a:r>
            <a:rPr lang="es-CL"/>
            <a:t>Radiología</a:t>
          </a:r>
        </a:p>
      </dgm:t>
    </dgm:pt>
    <dgm:pt modelId="{6118FC71-6D9C-43E7-92CC-FBB8675E3D58}" type="parTrans" cxnId="{E0D50768-AEC6-40CE-804C-CFBEBF1CADE7}">
      <dgm:prSet/>
      <dgm:spPr/>
      <dgm:t>
        <a:bodyPr/>
        <a:lstStyle/>
        <a:p>
          <a:endParaRPr lang="es-CL"/>
        </a:p>
      </dgm:t>
    </dgm:pt>
    <dgm:pt modelId="{741AB45E-0044-47D9-8EC2-74847C0177DA}" type="sibTrans" cxnId="{E0D50768-AEC6-40CE-804C-CFBEBF1CADE7}">
      <dgm:prSet/>
      <dgm:spPr/>
      <dgm:t>
        <a:bodyPr/>
        <a:lstStyle/>
        <a:p>
          <a:endParaRPr lang="es-CL"/>
        </a:p>
      </dgm:t>
    </dgm:pt>
    <dgm:pt modelId="{CAD29A00-955F-41C2-A134-CE7FC0FC187C}">
      <dgm:prSet/>
      <dgm:spPr>
        <a:solidFill>
          <a:schemeClr val="accent2"/>
        </a:solidFill>
      </dgm:spPr>
      <dgm:t>
        <a:bodyPr/>
        <a:lstStyle/>
        <a:p>
          <a:r>
            <a:rPr lang="es-CL"/>
            <a:t>Farmacia</a:t>
          </a:r>
        </a:p>
      </dgm:t>
    </dgm:pt>
    <dgm:pt modelId="{FA770FFC-902F-419A-A284-D1D4522FA3AC}" type="parTrans" cxnId="{798C463B-4E45-474B-8122-20AACB3638C7}">
      <dgm:prSet/>
      <dgm:spPr/>
      <dgm:t>
        <a:bodyPr/>
        <a:lstStyle/>
        <a:p>
          <a:endParaRPr lang="es-CL"/>
        </a:p>
      </dgm:t>
    </dgm:pt>
    <dgm:pt modelId="{F9E8B8C2-1B58-4581-A786-B48EDAB6EFE9}" type="sibTrans" cxnId="{798C463B-4E45-474B-8122-20AACB3638C7}">
      <dgm:prSet/>
      <dgm:spPr/>
      <dgm:t>
        <a:bodyPr/>
        <a:lstStyle/>
        <a:p>
          <a:endParaRPr lang="es-CL"/>
        </a:p>
      </dgm:t>
    </dgm:pt>
    <dgm:pt modelId="{62138436-F9EA-4F9A-B2B9-A8136FE8DDEA}">
      <dgm:prSet/>
      <dgm:spPr>
        <a:solidFill>
          <a:schemeClr val="accent2"/>
        </a:solidFill>
      </dgm:spPr>
      <dgm:t>
        <a:bodyPr/>
        <a:lstStyle/>
        <a:p>
          <a:r>
            <a:rPr lang="es-CL"/>
            <a:t>Esterilización</a:t>
          </a:r>
        </a:p>
      </dgm:t>
    </dgm:pt>
    <dgm:pt modelId="{9269BB50-0F18-455B-9B7A-4B68497759A5}" type="parTrans" cxnId="{BCF0B167-1217-4FB7-9318-62C0A1D202C4}">
      <dgm:prSet/>
      <dgm:spPr/>
      <dgm:t>
        <a:bodyPr/>
        <a:lstStyle/>
        <a:p>
          <a:endParaRPr lang="es-CL"/>
        </a:p>
      </dgm:t>
    </dgm:pt>
    <dgm:pt modelId="{9C84346C-7B84-4440-9510-D5B7D6DD603D}" type="sibTrans" cxnId="{BCF0B167-1217-4FB7-9318-62C0A1D202C4}">
      <dgm:prSet/>
      <dgm:spPr/>
      <dgm:t>
        <a:bodyPr/>
        <a:lstStyle/>
        <a:p>
          <a:endParaRPr lang="es-CL"/>
        </a:p>
      </dgm:t>
    </dgm:pt>
    <dgm:pt modelId="{AAC4D3B7-B21C-4A28-9DC0-60408B7C1D91}">
      <dgm:prSet/>
      <dgm:spPr>
        <a:solidFill>
          <a:srgbClr val="00B050"/>
        </a:solidFill>
      </dgm:spPr>
      <dgm:t>
        <a:bodyPr/>
        <a:lstStyle/>
        <a:p>
          <a:r>
            <a:rPr lang="es-CL"/>
            <a:t>Movilización</a:t>
          </a:r>
        </a:p>
      </dgm:t>
    </dgm:pt>
    <dgm:pt modelId="{7036D6DC-18C0-456B-9BBB-573287EEEF7A}" type="parTrans" cxnId="{840F80EA-0E4A-4664-8EB7-D958CA9EA636}">
      <dgm:prSet/>
      <dgm:spPr/>
      <dgm:t>
        <a:bodyPr/>
        <a:lstStyle/>
        <a:p>
          <a:endParaRPr lang="es-CL"/>
        </a:p>
      </dgm:t>
    </dgm:pt>
    <dgm:pt modelId="{B564225C-F75E-48C7-99BB-161E9A74F7F9}" type="sibTrans" cxnId="{840F80EA-0E4A-4664-8EB7-D958CA9EA636}">
      <dgm:prSet/>
      <dgm:spPr/>
      <dgm:t>
        <a:bodyPr/>
        <a:lstStyle/>
        <a:p>
          <a:endParaRPr lang="es-CL"/>
        </a:p>
      </dgm:t>
    </dgm:pt>
    <dgm:pt modelId="{074E34A1-B0E6-4AF0-9448-8B3822B8B41E}">
      <dgm:prSet/>
      <dgm:spPr>
        <a:solidFill>
          <a:srgbClr val="00B050"/>
        </a:solidFill>
      </dgm:spPr>
      <dgm:t>
        <a:bodyPr/>
        <a:lstStyle/>
        <a:p>
          <a:r>
            <a:rPr lang="es-CL"/>
            <a:t>Recaudación</a:t>
          </a:r>
        </a:p>
      </dgm:t>
    </dgm:pt>
    <dgm:pt modelId="{4F6E5EA0-48B2-4E32-84E4-7D964D820826}" type="parTrans" cxnId="{84A706BC-82BB-4C8D-99F2-C3A10FCB8B35}">
      <dgm:prSet/>
      <dgm:spPr/>
      <dgm:t>
        <a:bodyPr/>
        <a:lstStyle/>
        <a:p>
          <a:endParaRPr lang="es-CL"/>
        </a:p>
      </dgm:t>
    </dgm:pt>
    <dgm:pt modelId="{0C026B1D-9BF9-4175-9D47-4A765E72A9A3}" type="sibTrans" cxnId="{84A706BC-82BB-4C8D-99F2-C3A10FCB8B35}">
      <dgm:prSet/>
      <dgm:spPr/>
      <dgm:t>
        <a:bodyPr/>
        <a:lstStyle/>
        <a:p>
          <a:endParaRPr lang="es-CL"/>
        </a:p>
      </dgm:t>
    </dgm:pt>
    <dgm:pt modelId="{289ED69E-DF57-401D-80EB-233ECFBE6933}">
      <dgm:prSet/>
      <dgm:spPr>
        <a:solidFill>
          <a:srgbClr val="00B050"/>
        </a:solidFill>
      </dgm:spPr>
      <dgm:t>
        <a:bodyPr/>
        <a:lstStyle/>
        <a:p>
          <a:r>
            <a:rPr lang="es-CL"/>
            <a:t>Alimentación y SEDILE</a:t>
          </a:r>
        </a:p>
      </dgm:t>
    </dgm:pt>
    <dgm:pt modelId="{22DFF151-4214-4D88-8E64-D8212F6B9C10}" type="parTrans" cxnId="{3BB61F69-4203-4443-A60D-F44D75643B3F}">
      <dgm:prSet/>
      <dgm:spPr/>
      <dgm:t>
        <a:bodyPr/>
        <a:lstStyle/>
        <a:p>
          <a:endParaRPr lang="es-CL"/>
        </a:p>
      </dgm:t>
    </dgm:pt>
    <dgm:pt modelId="{6BB556AF-67F5-4CA9-A562-28A9BEAC2574}" type="sibTrans" cxnId="{3BB61F69-4203-4443-A60D-F44D75643B3F}">
      <dgm:prSet/>
      <dgm:spPr/>
      <dgm:t>
        <a:bodyPr/>
        <a:lstStyle/>
        <a:p>
          <a:endParaRPr lang="es-CL"/>
        </a:p>
      </dgm:t>
    </dgm:pt>
    <dgm:pt modelId="{7A9A2101-2B7F-4A32-B745-102125F0378C}">
      <dgm:prSet/>
      <dgm:spPr>
        <a:solidFill>
          <a:srgbClr val="00B050"/>
        </a:solidFill>
      </dgm:spPr>
      <dgm:t>
        <a:bodyPr/>
        <a:lstStyle/>
        <a:p>
          <a:r>
            <a:rPr lang="es-CL"/>
            <a:t>Tesorería</a:t>
          </a:r>
        </a:p>
      </dgm:t>
    </dgm:pt>
    <dgm:pt modelId="{B40DB793-0E46-4B70-A12F-A1374E286BE5}" type="parTrans" cxnId="{883AD8C7-3A57-4C13-B6D9-8C5E704A0469}">
      <dgm:prSet/>
      <dgm:spPr/>
      <dgm:t>
        <a:bodyPr/>
        <a:lstStyle/>
        <a:p>
          <a:endParaRPr lang="es-CL"/>
        </a:p>
      </dgm:t>
    </dgm:pt>
    <dgm:pt modelId="{CA34CDCA-7500-4DC7-893A-B8B81A5B7974}" type="sibTrans" cxnId="{883AD8C7-3A57-4C13-B6D9-8C5E704A0469}">
      <dgm:prSet/>
      <dgm:spPr/>
      <dgm:t>
        <a:bodyPr/>
        <a:lstStyle/>
        <a:p>
          <a:endParaRPr lang="es-CL"/>
        </a:p>
      </dgm:t>
    </dgm:pt>
    <dgm:pt modelId="{A30C7C3C-E137-46E0-B270-7DD2F0FB66E7}">
      <dgm:prSet/>
      <dgm:spPr>
        <a:solidFill>
          <a:srgbClr val="00B050"/>
        </a:solidFill>
      </dgm:spPr>
      <dgm:t>
        <a:bodyPr/>
        <a:lstStyle/>
        <a:p>
          <a:r>
            <a:rPr lang="es-CL"/>
            <a:t>Contabilidad</a:t>
          </a:r>
        </a:p>
      </dgm:t>
    </dgm:pt>
    <dgm:pt modelId="{3F31A1B8-9556-4F75-B002-5782C708FA31}" type="parTrans" cxnId="{8FA476EE-9C06-41B2-B4AF-A45CC8ADD344}">
      <dgm:prSet/>
      <dgm:spPr/>
      <dgm:t>
        <a:bodyPr/>
        <a:lstStyle/>
        <a:p>
          <a:endParaRPr lang="es-CL"/>
        </a:p>
      </dgm:t>
    </dgm:pt>
    <dgm:pt modelId="{1FC2B6E8-C344-422A-B6E5-B07276AF541B}" type="sibTrans" cxnId="{8FA476EE-9C06-41B2-B4AF-A45CC8ADD344}">
      <dgm:prSet/>
      <dgm:spPr/>
      <dgm:t>
        <a:bodyPr/>
        <a:lstStyle/>
        <a:p>
          <a:endParaRPr lang="es-CL"/>
        </a:p>
      </dgm:t>
    </dgm:pt>
    <dgm:pt modelId="{05E1781C-E376-4CA6-8055-C12460612374}">
      <dgm:prSet/>
      <dgm:spPr>
        <a:solidFill>
          <a:srgbClr val="00B050"/>
        </a:solidFill>
      </dgm:spPr>
      <dgm:t>
        <a:bodyPr/>
        <a:lstStyle/>
        <a:p>
          <a:r>
            <a:rPr lang="es-CL"/>
            <a:t>Servicios Generales</a:t>
          </a:r>
        </a:p>
      </dgm:t>
    </dgm:pt>
    <dgm:pt modelId="{C9E8F862-0DC0-4B99-8525-A4CEFD1C467C}" type="parTrans" cxnId="{54FE773A-4F6A-4C6F-BAFD-E2C57D1224E3}">
      <dgm:prSet/>
      <dgm:spPr/>
      <dgm:t>
        <a:bodyPr/>
        <a:lstStyle/>
        <a:p>
          <a:endParaRPr lang="es-CL"/>
        </a:p>
      </dgm:t>
    </dgm:pt>
    <dgm:pt modelId="{CC8FCB9B-D750-48B7-80AA-152974842BAF}" type="sibTrans" cxnId="{54FE773A-4F6A-4C6F-BAFD-E2C57D1224E3}">
      <dgm:prSet/>
      <dgm:spPr/>
      <dgm:t>
        <a:bodyPr/>
        <a:lstStyle/>
        <a:p>
          <a:endParaRPr lang="es-CL"/>
        </a:p>
      </dgm:t>
    </dgm:pt>
    <dgm:pt modelId="{66432DB1-68B7-400D-AFAC-3F85E0943120}">
      <dgm:prSet/>
      <dgm:spPr>
        <a:solidFill>
          <a:srgbClr val="00B050"/>
        </a:solidFill>
      </dgm:spPr>
      <dgm:t>
        <a:bodyPr/>
        <a:lstStyle/>
        <a:p>
          <a:r>
            <a:rPr lang="es-CL"/>
            <a:t>S.A.P.</a:t>
          </a:r>
        </a:p>
      </dgm:t>
    </dgm:pt>
    <dgm:pt modelId="{E49E318B-598E-452D-BC5F-1D081C93BDA7}" type="parTrans" cxnId="{C5A64E6A-C394-49F4-94AC-CF29504C7A6A}">
      <dgm:prSet/>
      <dgm:spPr/>
      <dgm:t>
        <a:bodyPr/>
        <a:lstStyle/>
        <a:p>
          <a:endParaRPr lang="es-CL"/>
        </a:p>
      </dgm:t>
    </dgm:pt>
    <dgm:pt modelId="{989F2273-6719-421C-AD5A-C0505AE59197}" type="sibTrans" cxnId="{C5A64E6A-C394-49F4-94AC-CF29504C7A6A}">
      <dgm:prSet/>
      <dgm:spPr/>
      <dgm:t>
        <a:bodyPr/>
        <a:lstStyle/>
        <a:p>
          <a:endParaRPr lang="es-CL"/>
        </a:p>
      </dgm:t>
    </dgm:pt>
    <dgm:pt modelId="{6758A435-E661-46F1-8721-0540CCED72E4}">
      <dgm:prSet/>
      <dgm:spPr>
        <a:solidFill>
          <a:srgbClr val="00B050"/>
        </a:solidFill>
      </dgm:spPr>
      <dgm:t>
        <a:bodyPr/>
        <a:lstStyle/>
        <a:p>
          <a:r>
            <a:rPr lang="es-CL"/>
            <a:t>RR.HH.</a:t>
          </a:r>
        </a:p>
      </dgm:t>
    </dgm:pt>
    <dgm:pt modelId="{56082570-3189-4CC9-BF0A-7ECFAA3E6578}" type="parTrans" cxnId="{B6A3D79F-E8CE-4EA8-A8DE-388250E5FDF8}">
      <dgm:prSet/>
      <dgm:spPr/>
      <dgm:t>
        <a:bodyPr/>
        <a:lstStyle/>
        <a:p>
          <a:endParaRPr lang="es-CL"/>
        </a:p>
      </dgm:t>
    </dgm:pt>
    <dgm:pt modelId="{0C7ABC46-8EE2-4199-98DC-32969C0BB1D7}" type="sibTrans" cxnId="{B6A3D79F-E8CE-4EA8-A8DE-388250E5FDF8}">
      <dgm:prSet/>
      <dgm:spPr/>
      <dgm:t>
        <a:bodyPr/>
        <a:lstStyle/>
        <a:p>
          <a:endParaRPr lang="es-CL"/>
        </a:p>
      </dgm:t>
    </dgm:pt>
    <dgm:pt modelId="{A1538BB6-0E98-4164-BB24-1B7616A2D914}">
      <dgm:prSet/>
      <dgm:spPr>
        <a:solidFill>
          <a:srgbClr val="00B050"/>
        </a:solidFill>
      </dgm:spPr>
      <dgm:t>
        <a:bodyPr/>
        <a:lstStyle/>
        <a:p>
          <a:r>
            <a:rPr lang="es-CL"/>
            <a:t>Abastecimiento</a:t>
          </a:r>
        </a:p>
      </dgm:t>
    </dgm:pt>
    <dgm:pt modelId="{53E264F0-759A-488D-AC0E-6F73A13BD0E3}" type="sibTrans" cxnId="{BF741157-2578-40EB-9005-FFE928B34E1B}">
      <dgm:prSet/>
      <dgm:spPr/>
      <dgm:t>
        <a:bodyPr/>
        <a:lstStyle/>
        <a:p>
          <a:endParaRPr lang="es-CL"/>
        </a:p>
      </dgm:t>
    </dgm:pt>
    <dgm:pt modelId="{CA429FF8-CCA0-46DF-8946-F015486A2C81}" type="parTrans" cxnId="{BF741157-2578-40EB-9005-FFE928B34E1B}">
      <dgm:prSet/>
      <dgm:spPr/>
      <dgm:t>
        <a:bodyPr/>
        <a:lstStyle/>
        <a:p>
          <a:endParaRPr lang="es-CL"/>
        </a:p>
      </dgm:t>
    </dgm:pt>
    <dgm:pt modelId="{AE261175-E82C-48B2-BA66-F400DE0F8FB1}">
      <dgm:prSet/>
      <dgm:spPr>
        <a:solidFill>
          <a:srgbClr val="00B050"/>
        </a:solidFill>
      </dgm:spPr>
      <dgm:t>
        <a:bodyPr/>
        <a:lstStyle/>
        <a:p>
          <a:r>
            <a:rPr lang="es-CL"/>
            <a:t>Activo Fijo</a:t>
          </a:r>
        </a:p>
      </dgm:t>
    </dgm:pt>
    <dgm:pt modelId="{0C9E220C-D196-412A-9497-24C841A80705}" type="sibTrans" cxnId="{B1448E75-4082-4A03-995F-42EE752F3AD2}">
      <dgm:prSet/>
      <dgm:spPr/>
      <dgm:t>
        <a:bodyPr/>
        <a:lstStyle/>
        <a:p>
          <a:endParaRPr lang="es-CL"/>
        </a:p>
      </dgm:t>
    </dgm:pt>
    <dgm:pt modelId="{FA161C65-748E-48AC-9ACE-BF1BB1940E19}" type="parTrans" cxnId="{B1448E75-4082-4A03-995F-42EE752F3AD2}">
      <dgm:prSet/>
      <dgm:spPr/>
      <dgm:t>
        <a:bodyPr/>
        <a:lstStyle/>
        <a:p>
          <a:endParaRPr lang="es-CL"/>
        </a:p>
      </dgm:t>
    </dgm:pt>
    <dgm:pt modelId="{1B8B9FB2-281C-4D83-8F0C-76DF5B528A0B}">
      <dgm:prSet/>
      <dgm:spPr>
        <a:solidFill>
          <a:srgbClr val="00B050"/>
        </a:solidFill>
      </dgm:spPr>
      <dgm:t>
        <a:bodyPr/>
        <a:lstStyle/>
        <a:p>
          <a:r>
            <a:rPr lang="es-CL"/>
            <a:t>Mantención y Aseo</a:t>
          </a:r>
        </a:p>
      </dgm:t>
    </dgm:pt>
    <dgm:pt modelId="{296C0CB1-5DBC-48B0-973B-1585FCE03F58}" type="sibTrans" cxnId="{7EBC448B-0E4E-4E66-A4EE-AE87D86F4043}">
      <dgm:prSet/>
      <dgm:spPr/>
      <dgm:t>
        <a:bodyPr/>
        <a:lstStyle/>
        <a:p>
          <a:endParaRPr lang="es-CL"/>
        </a:p>
      </dgm:t>
    </dgm:pt>
    <dgm:pt modelId="{A702D925-D087-4846-98F0-0FE96B1FDF2D}" type="parTrans" cxnId="{7EBC448B-0E4E-4E66-A4EE-AE87D86F4043}">
      <dgm:prSet/>
      <dgm:spPr/>
      <dgm:t>
        <a:bodyPr/>
        <a:lstStyle/>
        <a:p>
          <a:endParaRPr lang="es-CL"/>
        </a:p>
      </dgm:t>
    </dgm:pt>
    <dgm:pt modelId="{85FDF85C-B691-4F54-8BF1-AFF986ECF31A}">
      <dgm:prSet/>
      <dgm:spPr>
        <a:solidFill>
          <a:srgbClr val="00B050"/>
        </a:solidFill>
      </dgm:spPr>
      <dgm:t>
        <a:bodyPr/>
        <a:lstStyle/>
        <a:p>
          <a:r>
            <a:rPr lang="es-CL"/>
            <a:t>Lavandería</a:t>
          </a:r>
        </a:p>
      </dgm:t>
    </dgm:pt>
    <dgm:pt modelId="{47C2E9F1-C832-4EF1-9564-DEA8C596F0EB}" type="sibTrans" cxnId="{83EEB8FF-CCD0-4B99-827B-6102DDAFCCB5}">
      <dgm:prSet/>
      <dgm:spPr/>
      <dgm:t>
        <a:bodyPr/>
        <a:lstStyle/>
        <a:p>
          <a:endParaRPr lang="es-CL"/>
        </a:p>
      </dgm:t>
    </dgm:pt>
    <dgm:pt modelId="{CC172813-18F9-4B50-9CC0-951988BB248C}" type="parTrans" cxnId="{83EEB8FF-CCD0-4B99-827B-6102DDAFCCB5}">
      <dgm:prSet/>
      <dgm:spPr/>
      <dgm:t>
        <a:bodyPr/>
        <a:lstStyle/>
        <a:p>
          <a:endParaRPr lang="es-CL"/>
        </a:p>
      </dgm:t>
    </dgm:pt>
    <dgm:pt modelId="{C488A8BB-0ABC-4197-83AA-EF0334B08115}">
      <dgm:prSet/>
      <dgm:spPr>
        <a:solidFill>
          <a:srgbClr val="00B050"/>
        </a:solidFill>
      </dgm:spPr>
      <dgm:t>
        <a:bodyPr/>
        <a:lstStyle/>
        <a:p>
          <a:r>
            <a:rPr lang="es-CL"/>
            <a:t>Personal</a:t>
          </a:r>
        </a:p>
      </dgm:t>
    </dgm:pt>
    <dgm:pt modelId="{25E4E90E-7C21-4AF8-B41F-9F674F5D632C}" type="parTrans" cxnId="{3E9B0A8D-FC3D-47A7-A582-7BD01A7EF800}">
      <dgm:prSet/>
      <dgm:spPr/>
      <dgm:t>
        <a:bodyPr/>
        <a:lstStyle/>
        <a:p>
          <a:endParaRPr lang="es-CL"/>
        </a:p>
      </dgm:t>
    </dgm:pt>
    <dgm:pt modelId="{2380B989-7A8A-4834-905C-09A893AE9EFB}" type="sibTrans" cxnId="{3E9B0A8D-FC3D-47A7-A582-7BD01A7EF800}">
      <dgm:prSet/>
      <dgm:spPr/>
      <dgm:t>
        <a:bodyPr/>
        <a:lstStyle/>
        <a:p>
          <a:endParaRPr lang="es-CL"/>
        </a:p>
      </dgm:t>
    </dgm:pt>
    <dgm:pt modelId="{A01BFB99-ABCE-4D33-9480-060379AE781C}">
      <dgm:prSet/>
      <dgm:spPr>
        <a:solidFill>
          <a:srgbClr val="00B050"/>
        </a:solidFill>
      </dgm:spPr>
      <dgm:t>
        <a:bodyPr/>
        <a:lstStyle/>
        <a:p>
          <a:r>
            <a:rPr lang="es-CL"/>
            <a:t>Higiene y Seguridad</a:t>
          </a:r>
        </a:p>
      </dgm:t>
    </dgm:pt>
    <dgm:pt modelId="{6DF3D2D4-922B-4775-8C21-0F5F8B4FE293}" type="parTrans" cxnId="{897D312F-E38F-4ED8-9A16-C020FC17AB9D}">
      <dgm:prSet/>
      <dgm:spPr/>
      <dgm:t>
        <a:bodyPr/>
        <a:lstStyle/>
        <a:p>
          <a:endParaRPr lang="es-CL"/>
        </a:p>
      </dgm:t>
    </dgm:pt>
    <dgm:pt modelId="{2C1A18AC-2BA9-47B9-A717-DED363AC8B0B}" type="sibTrans" cxnId="{897D312F-E38F-4ED8-9A16-C020FC17AB9D}">
      <dgm:prSet/>
      <dgm:spPr/>
      <dgm:t>
        <a:bodyPr/>
        <a:lstStyle/>
        <a:p>
          <a:endParaRPr lang="es-CL"/>
        </a:p>
      </dgm:t>
    </dgm:pt>
    <dgm:pt modelId="{9C143B7F-3BAA-40E9-B9FA-771039A4F246}">
      <dgm:prSet/>
      <dgm:spPr>
        <a:solidFill>
          <a:srgbClr val="00B050"/>
        </a:solidFill>
      </dgm:spPr>
      <dgm:t>
        <a:bodyPr/>
        <a:lstStyle/>
        <a:p>
          <a:r>
            <a:rPr lang="es-CL"/>
            <a:t>O.I.R.S.</a:t>
          </a:r>
        </a:p>
      </dgm:t>
    </dgm:pt>
    <dgm:pt modelId="{DEF2AD2E-CC78-45A1-BBD3-EFBFD0E81C72}" type="parTrans" cxnId="{D04AB0F4-ACA7-4783-8645-671FAB64C352}">
      <dgm:prSet/>
      <dgm:spPr/>
      <dgm:t>
        <a:bodyPr/>
        <a:lstStyle/>
        <a:p>
          <a:endParaRPr lang="es-CL"/>
        </a:p>
      </dgm:t>
    </dgm:pt>
    <dgm:pt modelId="{13F10695-E9A7-4A29-A09D-2D8C4B0D9F39}" type="sibTrans" cxnId="{D04AB0F4-ACA7-4783-8645-671FAB64C352}">
      <dgm:prSet/>
      <dgm:spPr/>
      <dgm:t>
        <a:bodyPr/>
        <a:lstStyle/>
        <a:p>
          <a:endParaRPr lang="es-CL"/>
        </a:p>
      </dgm:t>
    </dgm:pt>
    <dgm:pt modelId="{0111EA48-51F3-4129-992E-84D9412364BB}">
      <dgm:prSet/>
      <dgm:spPr>
        <a:solidFill>
          <a:srgbClr val="00B050"/>
        </a:solidFill>
      </dgm:spPr>
      <dgm:t>
        <a:bodyPr/>
        <a:lstStyle/>
        <a:p>
          <a:r>
            <a:rPr lang="es-CL"/>
            <a:t>Archivo</a:t>
          </a:r>
        </a:p>
      </dgm:t>
    </dgm:pt>
    <dgm:pt modelId="{B3AC4063-1D36-47A5-B6F3-B9A4D491D44F}" type="parTrans" cxnId="{1B39DCD8-2D82-46CA-9E88-4BAE5F0BCCCB}">
      <dgm:prSet/>
      <dgm:spPr/>
      <dgm:t>
        <a:bodyPr/>
        <a:lstStyle/>
        <a:p>
          <a:endParaRPr lang="es-CL"/>
        </a:p>
      </dgm:t>
    </dgm:pt>
    <dgm:pt modelId="{98F728F1-152B-40B0-9F59-BC3BE949C0D0}" type="sibTrans" cxnId="{1B39DCD8-2D82-46CA-9E88-4BAE5F0BCCCB}">
      <dgm:prSet/>
      <dgm:spPr/>
      <dgm:t>
        <a:bodyPr/>
        <a:lstStyle/>
        <a:p>
          <a:endParaRPr lang="es-CL"/>
        </a:p>
      </dgm:t>
    </dgm:pt>
    <dgm:pt modelId="{0C6D91B5-2220-4C74-8A49-27D17F9225B7}">
      <dgm:prSet/>
      <dgm:spPr>
        <a:solidFill>
          <a:srgbClr val="00B050"/>
        </a:solidFill>
      </dgm:spPr>
      <dgm:t>
        <a:bodyPr/>
        <a:lstStyle/>
        <a:p>
          <a:r>
            <a:rPr lang="es-CL"/>
            <a:t>Módulos</a:t>
          </a:r>
        </a:p>
      </dgm:t>
    </dgm:pt>
    <dgm:pt modelId="{ABE73E0F-310C-48B2-8E0A-56AF4E304F7B}" type="parTrans" cxnId="{2B112003-4622-4882-9BAA-19B7164E6AE2}">
      <dgm:prSet/>
      <dgm:spPr/>
      <dgm:t>
        <a:bodyPr/>
        <a:lstStyle/>
        <a:p>
          <a:endParaRPr lang="es-CL"/>
        </a:p>
      </dgm:t>
    </dgm:pt>
    <dgm:pt modelId="{DBE50CC9-F488-481E-B9B0-97594505DDC1}" type="sibTrans" cxnId="{2B112003-4622-4882-9BAA-19B7164E6AE2}">
      <dgm:prSet/>
      <dgm:spPr/>
      <dgm:t>
        <a:bodyPr/>
        <a:lstStyle/>
        <a:p>
          <a:endParaRPr lang="es-CL"/>
        </a:p>
      </dgm:t>
    </dgm:pt>
    <dgm:pt modelId="{EB4EC67D-1FC2-4B5C-A067-41A16815E77D}">
      <dgm:prSet/>
      <dgm:spPr>
        <a:solidFill>
          <a:srgbClr val="00B050"/>
        </a:solidFill>
      </dgm:spPr>
      <dgm:t>
        <a:bodyPr/>
        <a:lstStyle/>
        <a:p>
          <a:r>
            <a:rPr lang="es-CL"/>
            <a:t>Adquisiciones</a:t>
          </a:r>
        </a:p>
      </dgm:t>
    </dgm:pt>
    <dgm:pt modelId="{F66B4D27-0A0F-40D9-8044-DE937FE08286}" type="parTrans" cxnId="{04BF1C74-CC8D-44DD-8E29-4CA43160F3EA}">
      <dgm:prSet/>
      <dgm:spPr/>
      <dgm:t>
        <a:bodyPr/>
        <a:lstStyle/>
        <a:p>
          <a:endParaRPr lang="es-CL"/>
        </a:p>
      </dgm:t>
    </dgm:pt>
    <dgm:pt modelId="{582C78DD-B2DB-44FF-A9F6-E8EEBADA36D3}" type="sibTrans" cxnId="{04BF1C74-CC8D-44DD-8E29-4CA43160F3EA}">
      <dgm:prSet/>
      <dgm:spPr/>
      <dgm:t>
        <a:bodyPr/>
        <a:lstStyle/>
        <a:p>
          <a:endParaRPr lang="es-CL"/>
        </a:p>
      </dgm:t>
    </dgm:pt>
    <dgm:pt modelId="{7D92B45C-1FDC-4F8A-842F-7BA474D90734}">
      <dgm:prSet/>
      <dgm:spPr>
        <a:solidFill>
          <a:srgbClr val="00B050"/>
        </a:solidFill>
      </dgm:spPr>
      <dgm:t>
        <a:bodyPr/>
        <a:lstStyle/>
        <a:p>
          <a:r>
            <a:rPr lang="es-CL"/>
            <a:t>Bodega</a:t>
          </a:r>
        </a:p>
        <a:p>
          <a:r>
            <a:rPr lang="es-CL"/>
            <a:t>Farmacia</a:t>
          </a:r>
        </a:p>
      </dgm:t>
    </dgm:pt>
    <dgm:pt modelId="{3710211E-2C58-4992-9FA0-08AE289F2E28}" type="parTrans" cxnId="{3ACF3E4A-B80E-4017-BB5E-6F81C6EA401E}">
      <dgm:prSet/>
      <dgm:spPr/>
      <dgm:t>
        <a:bodyPr/>
        <a:lstStyle/>
        <a:p>
          <a:endParaRPr lang="es-CL"/>
        </a:p>
      </dgm:t>
    </dgm:pt>
    <dgm:pt modelId="{5F2F5597-FE07-4A60-85E1-64BDAF7650B1}" type="sibTrans" cxnId="{3ACF3E4A-B80E-4017-BB5E-6F81C6EA401E}">
      <dgm:prSet/>
      <dgm:spPr/>
      <dgm:t>
        <a:bodyPr/>
        <a:lstStyle/>
        <a:p>
          <a:endParaRPr lang="es-CL"/>
        </a:p>
      </dgm:t>
    </dgm:pt>
    <dgm:pt modelId="{568CB4D3-F316-4346-B6AB-F74CAFE68CDA}">
      <dgm:prSet/>
      <dgm:spPr>
        <a:solidFill>
          <a:srgbClr val="00B050"/>
        </a:solidFill>
      </dgm:spPr>
      <dgm:t>
        <a:bodyPr/>
        <a:lstStyle/>
        <a:p>
          <a:r>
            <a:rPr lang="es-CL"/>
            <a:t>Bodega</a:t>
          </a:r>
        </a:p>
        <a:p>
          <a:r>
            <a:rPr lang="es-CL"/>
            <a:t>Economato</a:t>
          </a:r>
        </a:p>
      </dgm:t>
    </dgm:pt>
    <dgm:pt modelId="{AC44FA20-CFC8-4FA2-A8C2-EC4F4A506D6B}" type="parTrans" cxnId="{8DBE6478-66D3-4C21-BEE6-C1D6D9EBF71C}">
      <dgm:prSet/>
      <dgm:spPr/>
      <dgm:t>
        <a:bodyPr/>
        <a:lstStyle/>
        <a:p>
          <a:endParaRPr lang="es-CL"/>
        </a:p>
      </dgm:t>
    </dgm:pt>
    <dgm:pt modelId="{56BC3A9F-53EA-43E5-BD83-12D0C6914C53}" type="sibTrans" cxnId="{8DBE6478-66D3-4C21-BEE6-C1D6D9EBF71C}">
      <dgm:prSet/>
      <dgm:spPr/>
      <dgm:t>
        <a:bodyPr/>
        <a:lstStyle/>
        <a:p>
          <a:endParaRPr lang="es-CL"/>
        </a:p>
      </dgm:t>
    </dgm:pt>
    <dgm:pt modelId="{9204C55B-37A3-448E-9590-5B0B304810F6}">
      <dgm:prSet/>
      <dgm:spPr>
        <a:solidFill>
          <a:srgbClr val="00B050"/>
        </a:solidFill>
      </dgm:spPr>
      <dgm:t>
        <a:bodyPr/>
        <a:lstStyle/>
        <a:p>
          <a:r>
            <a:rPr lang="es-CL"/>
            <a:t>Calidad de Vida</a:t>
          </a:r>
        </a:p>
      </dgm:t>
    </dgm:pt>
    <dgm:pt modelId="{475BBDA1-7C6F-46B0-9BFA-27AECA42F927}" type="parTrans" cxnId="{92854654-641D-4D73-891A-2C4AEF1E902A}">
      <dgm:prSet/>
      <dgm:spPr/>
      <dgm:t>
        <a:bodyPr/>
        <a:lstStyle/>
        <a:p>
          <a:endParaRPr lang="es-CL"/>
        </a:p>
      </dgm:t>
    </dgm:pt>
    <dgm:pt modelId="{048284C6-A0E2-4EE5-ADD9-B9AE052F1B7B}" type="sibTrans" cxnId="{92854654-641D-4D73-891A-2C4AEF1E902A}">
      <dgm:prSet/>
      <dgm:spPr/>
      <dgm:t>
        <a:bodyPr/>
        <a:lstStyle/>
        <a:p>
          <a:endParaRPr lang="es-CL"/>
        </a:p>
      </dgm:t>
    </dgm:pt>
    <dgm:pt modelId="{FF890AC1-93DA-4A2D-902F-232E8F74D1DC}">
      <dgm:prSet/>
      <dgm:spPr>
        <a:solidFill>
          <a:srgbClr val="00B050"/>
        </a:solidFill>
      </dgm:spPr>
      <dgm:t>
        <a:bodyPr/>
        <a:lstStyle/>
        <a:p>
          <a:r>
            <a:rPr lang="es-CL"/>
            <a:t>Jardín Infantil y Sala Cuna</a:t>
          </a:r>
        </a:p>
      </dgm:t>
    </dgm:pt>
    <dgm:pt modelId="{492C0F03-D989-48A8-9975-486E5F5CB89C}" type="parTrans" cxnId="{3BDC04D4-8FB2-4FC0-8961-027EDC66823B}">
      <dgm:prSet/>
      <dgm:spPr/>
      <dgm:t>
        <a:bodyPr/>
        <a:lstStyle/>
        <a:p>
          <a:endParaRPr lang="es-CL"/>
        </a:p>
      </dgm:t>
    </dgm:pt>
    <dgm:pt modelId="{76BE9C53-DB62-416B-B573-F2070F2816DD}" type="sibTrans" cxnId="{3BDC04D4-8FB2-4FC0-8961-027EDC66823B}">
      <dgm:prSet/>
      <dgm:spPr/>
      <dgm:t>
        <a:bodyPr/>
        <a:lstStyle/>
        <a:p>
          <a:endParaRPr lang="es-CL"/>
        </a:p>
      </dgm:t>
    </dgm:pt>
    <dgm:pt modelId="{C04FCC19-8CCA-4A7C-A070-EA54E015CEF5}" type="pres">
      <dgm:prSet presAssocID="{C4A4E428-BFA7-4152-A7F0-DC5C4D3DB611}" presName="hierChild1" presStyleCnt="0">
        <dgm:presLayoutVars>
          <dgm:orgChart val="1"/>
          <dgm:chPref val="1"/>
          <dgm:dir/>
          <dgm:animOne val="branch"/>
          <dgm:animLvl val="lvl"/>
          <dgm:resizeHandles/>
        </dgm:presLayoutVars>
      </dgm:prSet>
      <dgm:spPr/>
    </dgm:pt>
    <dgm:pt modelId="{0A065E25-6284-498A-B393-AFA86961B6A9}" type="pres">
      <dgm:prSet presAssocID="{59147371-DEEB-4E93-8306-3AD84E100291}" presName="hierRoot1" presStyleCnt="0">
        <dgm:presLayoutVars>
          <dgm:hierBranch/>
        </dgm:presLayoutVars>
      </dgm:prSet>
      <dgm:spPr/>
    </dgm:pt>
    <dgm:pt modelId="{AEFBF2FD-CC44-427E-BB63-F6CCC915F7B9}" type="pres">
      <dgm:prSet presAssocID="{59147371-DEEB-4E93-8306-3AD84E100291}" presName="rootComposite1" presStyleCnt="0"/>
      <dgm:spPr/>
    </dgm:pt>
    <dgm:pt modelId="{E48ED3DD-7466-4B75-B25E-05CACA660F8C}" type="pres">
      <dgm:prSet presAssocID="{59147371-DEEB-4E93-8306-3AD84E100291}" presName="rootText1" presStyleLbl="node0" presStyleIdx="0" presStyleCnt="1">
        <dgm:presLayoutVars>
          <dgm:chPref val="3"/>
        </dgm:presLayoutVars>
      </dgm:prSet>
      <dgm:spPr/>
    </dgm:pt>
    <dgm:pt modelId="{EB795DE5-3068-4594-9529-D9965A3D991A}" type="pres">
      <dgm:prSet presAssocID="{59147371-DEEB-4E93-8306-3AD84E100291}" presName="rootConnector1" presStyleLbl="node1" presStyleIdx="0" presStyleCnt="0"/>
      <dgm:spPr/>
    </dgm:pt>
    <dgm:pt modelId="{A2DFBBD8-1299-4AB6-A2BC-ABD3D461CA52}" type="pres">
      <dgm:prSet presAssocID="{59147371-DEEB-4E93-8306-3AD84E100291}" presName="hierChild2" presStyleCnt="0"/>
      <dgm:spPr/>
    </dgm:pt>
    <dgm:pt modelId="{38307A3C-F74B-48D2-95E4-03F457C55405}" type="pres">
      <dgm:prSet presAssocID="{03682ED1-873E-464F-90CD-D8FD986A8C69}" presName="Name35" presStyleLbl="parChTrans1D2" presStyleIdx="0" presStyleCnt="5"/>
      <dgm:spPr/>
    </dgm:pt>
    <dgm:pt modelId="{55D1930D-2B7C-48E8-8DEF-18B73A99C4A7}" type="pres">
      <dgm:prSet presAssocID="{653F93BB-9B92-47DD-BE97-260F90B76458}" presName="hierRoot2" presStyleCnt="0">
        <dgm:presLayoutVars>
          <dgm:hierBranch val="hang"/>
        </dgm:presLayoutVars>
      </dgm:prSet>
      <dgm:spPr/>
    </dgm:pt>
    <dgm:pt modelId="{61F5C327-D5AF-4848-A0C6-A7D5B39FA2F1}" type="pres">
      <dgm:prSet presAssocID="{653F93BB-9B92-47DD-BE97-260F90B76458}" presName="rootComposite" presStyleCnt="0"/>
      <dgm:spPr/>
    </dgm:pt>
    <dgm:pt modelId="{CF91B3C3-72B0-4EEB-9C86-80B5159B3A32}" type="pres">
      <dgm:prSet presAssocID="{653F93BB-9B92-47DD-BE97-260F90B76458}" presName="rootText" presStyleLbl="node2" presStyleIdx="0" presStyleCnt="3">
        <dgm:presLayoutVars>
          <dgm:chPref val="3"/>
        </dgm:presLayoutVars>
      </dgm:prSet>
      <dgm:spPr/>
    </dgm:pt>
    <dgm:pt modelId="{5331CEEB-53E6-4278-991B-215B2713F3CB}" type="pres">
      <dgm:prSet presAssocID="{653F93BB-9B92-47DD-BE97-260F90B76458}" presName="rootConnector" presStyleLbl="node2" presStyleIdx="0" presStyleCnt="3"/>
      <dgm:spPr/>
    </dgm:pt>
    <dgm:pt modelId="{7475D5E2-6469-486E-B1AB-E693E039D9DB}" type="pres">
      <dgm:prSet presAssocID="{653F93BB-9B92-47DD-BE97-260F90B76458}" presName="hierChild4" presStyleCnt="0"/>
      <dgm:spPr/>
    </dgm:pt>
    <dgm:pt modelId="{9EB2816D-27B5-487E-8A90-1D77E8042CAD}" type="pres">
      <dgm:prSet presAssocID="{7036D6DC-18C0-456B-9BBB-573287EEEF7A}" presName="Name48" presStyleLbl="parChTrans1D3" presStyleIdx="0" presStyleCnt="16"/>
      <dgm:spPr/>
    </dgm:pt>
    <dgm:pt modelId="{2EE2B1A0-60C3-4D3B-8389-CCB0DF8DA74A}" type="pres">
      <dgm:prSet presAssocID="{AAC4D3B7-B21C-4A28-9DC0-60408B7C1D91}" presName="hierRoot2" presStyleCnt="0">
        <dgm:presLayoutVars>
          <dgm:hierBranch val="init"/>
        </dgm:presLayoutVars>
      </dgm:prSet>
      <dgm:spPr/>
    </dgm:pt>
    <dgm:pt modelId="{7CFF2B12-A30F-4CA8-A44C-84C19E7E97C6}" type="pres">
      <dgm:prSet presAssocID="{AAC4D3B7-B21C-4A28-9DC0-60408B7C1D91}" presName="rootComposite" presStyleCnt="0"/>
      <dgm:spPr/>
    </dgm:pt>
    <dgm:pt modelId="{94E27A43-6593-4BF3-844C-5736F195ACD1}" type="pres">
      <dgm:prSet presAssocID="{AAC4D3B7-B21C-4A28-9DC0-60408B7C1D91}" presName="rootText" presStyleLbl="node3" presStyleIdx="0" presStyleCnt="16" custLinFactX="19937" custLinFactNeighborX="100000" custLinFactNeighborY="-6483">
        <dgm:presLayoutVars>
          <dgm:chPref val="3"/>
        </dgm:presLayoutVars>
      </dgm:prSet>
      <dgm:spPr/>
    </dgm:pt>
    <dgm:pt modelId="{8E645DD8-023D-47BB-88FD-DE848FE6F638}" type="pres">
      <dgm:prSet presAssocID="{AAC4D3B7-B21C-4A28-9DC0-60408B7C1D91}" presName="rootConnector" presStyleLbl="node3" presStyleIdx="0" presStyleCnt="16"/>
      <dgm:spPr/>
    </dgm:pt>
    <dgm:pt modelId="{83F7C1CA-7CCE-414F-9D97-1B1117CAC4A8}" type="pres">
      <dgm:prSet presAssocID="{AAC4D3B7-B21C-4A28-9DC0-60408B7C1D91}" presName="hierChild4" presStyleCnt="0"/>
      <dgm:spPr/>
    </dgm:pt>
    <dgm:pt modelId="{B272C994-9146-4301-9057-F9D2D8A68D64}" type="pres">
      <dgm:prSet presAssocID="{AAC4D3B7-B21C-4A28-9DC0-60408B7C1D91}" presName="hierChild5" presStyleCnt="0"/>
      <dgm:spPr/>
    </dgm:pt>
    <dgm:pt modelId="{DBD87AE8-5E17-4F66-BB67-CEF2439E05F2}" type="pres">
      <dgm:prSet presAssocID="{4F6E5EA0-48B2-4E32-84E4-7D964D820826}" presName="Name48" presStyleLbl="parChTrans1D3" presStyleIdx="1" presStyleCnt="16"/>
      <dgm:spPr/>
    </dgm:pt>
    <dgm:pt modelId="{EE69DBA5-FDA5-4777-BB96-9E65394388E2}" type="pres">
      <dgm:prSet presAssocID="{074E34A1-B0E6-4AF0-9448-8B3822B8B41E}" presName="hierRoot2" presStyleCnt="0">
        <dgm:presLayoutVars>
          <dgm:hierBranch val="init"/>
        </dgm:presLayoutVars>
      </dgm:prSet>
      <dgm:spPr/>
    </dgm:pt>
    <dgm:pt modelId="{4C92F11F-E110-4053-AD80-39C22F39134E}" type="pres">
      <dgm:prSet presAssocID="{074E34A1-B0E6-4AF0-9448-8B3822B8B41E}" presName="rootComposite" presStyleCnt="0"/>
      <dgm:spPr/>
    </dgm:pt>
    <dgm:pt modelId="{5759D567-FFDF-4315-A430-98325AA7E3E6}" type="pres">
      <dgm:prSet presAssocID="{074E34A1-B0E6-4AF0-9448-8B3822B8B41E}" presName="rootText" presStyleLbl="node3" presStyleIdx="1" presStyleCnt="16" custLinFactNeighborX="59968" custLinFactNeighborY="-6483">
        <dgm:presLayoutVars>
          <dgm:chPref val="3"/>
        </dgm:presLayoutVars>
      </dgm:prSet>
      <dgm:spPr/>
    </dgm:pt>
    <dgm:pt modelId="{F5A367F4-4756-44EE-96B8-F58C535774DA}" type="pres">
      <dgm:prSet presAssocID="{074E34A1-B0E6-4AF0-9448-8B3822B8B41E}" presName="rootConnector" presStyleLbl="node3" presStyleIdx="1" presStyleCnt="16"/>
      <dgm:spPr/>
    </dgm:pt>
    <dgm:pt modelId="{FBC27735-A7D3-42BC-8659-0D1AB9F3FF0B}" type="pres">
      <dgm:prSet presAssocID="{074E34A1-B0E6-4AF0-9448-8B3822B8B41E}" presName="hierChild4" presStyleCnt="0"/>
      <dgm:spPr/>
    </dgm:pt>
    <dgm:pt modelId="{4E746E19-0D4E-4506-8CFC-23DCE5961D4B}" type="pres">
      <dgm:prSet presAssocID="{074E34A1-B0E6-4AF0-9448-8B3822B8B41E}" presName="hierChild5" presStyleCnt="0"/>
      <dgm:spPr/>
    </dgm:pt>
    <dgm:pt modelId="{CFCC8C5B-6F71-4A98-A11E-6AB60D7B2D73}" type="pres">
      <dgm:prSet presAssocID="{22DFF151-4214-4D88-8E64-D8212F6B9C10}" presName="Name48" presStyleLbl="parChTrans1D3" presStyleIdx="2" presStyleCnt="16"/>
      <dgm:spPr/>
    </dgm:pt>
    <dgm:pt modelId="{D36C7045-1F54-488F-82F5-652D5BDFE276}" type="pres">
      <dgm:prSet presAssocID="{289ED69E-DF57-401D-80EB-233ECFBE6933}" presName="hierRoot2" presStyleCnt="0">
        <dgm:presLayoutVars>
          <dgm:hierBranch val="init"/>
        </dgm:presLayoutVars>
      </dgm:prSet>
      <dgm:spPr/>
    </dgm:pt>
    <dgm:pt modelId="{F27D7000-59E3-4731-BE2C-53967CB5CF9E}" type="pres">
      <dgm:prSet presAssocID="{289ED69E-DF57-401D-80EB-233ECFBE6933}" presName="rootComposite" presStyleCnt="0"/>
      <dgm:spPr/>
    </dgm:pt>
    <dgm:pt modelId="{C39406AF-1FFC-4FA5-9C70-0257E0F7A1F0}" type="pres">
      <dgm:prSet presAssocID="{289ED69E-DF57-401D-80EB-233ECFBE6933}" presName="rootText" presStyleLbl="node3" presStyleIdx="2" presStyleCnt="16" custLinFactX="19932" custLinFactNeighborX="100000" custLinFactNeighborY="8103">
        <dgm:presLayoutVars>
          <dgm:chPref val="3"/>
        </dgm:presLayoutVars>
      </dgm:prSet>
      <dgm:spPr/>
    </dgm:pt>
    <dgm:pt modelId="{6078EC47-54C6-49A9-9381-833A1F940FA6}" type="pres">
      <dgm:prSet presAssocID="{289ED69E-DF57-401D-80EB-233ECFBE6933}" presName="rootConnector" presStyleLbl="node3" presStyleIdx="2" presStyleCnt="16"/>
      <dgm:spPr/>
    </dgm:pt>
    <dgm:pt modelId="{909C918D-237A-4BE4-963C-EE730A8EC79B}" type="pres">
      <dgm:prSet presAssocID="{289ED69E-DF57-401D-80EB-233ECFBE6933}" presName="hierChild4" presStyleCnt="0"/>
      <dgm:spPr/>
    </dgm:pt>
    <dgm:pt modelId="{5B8DAA09-9ACC-4BDE-9947-8AEAF456AEF7}" type="pres">
      <dgm:prSet presAssocID="{289ED69E-DF57-401D-80EB-233ECFBE6933}" presName="hierChild5" presStyleCnt="0"/>
      <dgm:spPr/>
    </dgm:pt>
    <dgm:pt modelId="{78B64718-FC73-4E68-9844-9308A413FE3B}" type="pres">
      <dgm:prSet presAssocID="{B40DB793-0E46-4B70-A12F-A1374E286BE5}" presName="Name48" presStyleLbl="parChTrans1D3" presStyleIdx="3" presStyleCnt="16"/>
      <dgm:spPr/>
    </dgm:pt>
    <dgm:pt modelId="{E5C59D7F-D793-4392-9D2A-56A547021B03}" type="pres">
      <dgm:prSet presAssocID="{7A9A2101-2B7F-4A32-B745-102125F0378C}" presName="hierRoot2" presStyleCnt="0">
        <dgm:presLayoutVars>
          <dgm:hierBranch val="init"/>
        </dgm:presLayoutVars>
      </dgm:prSet>
      <dgm:spPr/>
    </dgm:pt>
    <dgm:pt modelId="{C74EC180-30D6-4171-9795-CF8291C84C3D}" type="pres">
      <dgm:prSet presAssocID="{7A9A2101-2B7F-4A32-B745-102125F0378C}" presName="rootComposite" presStyleCnt="0"/>
      <dgm:spPr/>
    </dgm:pt>
    <dgm:pt modelId="{573F5A8A-D0A5-465B-A05F-FE7860BA1E97}" type="pres">
      <dgm:prSet presAssocID="{7A9A2101-2B7F-4A32-B745-102125F0378C}" presName="rootText" presStyleLbl="node3" presStyleIdx="3" presStyleCnt="16" custLinFactNeighborX="59966" custLinFactNeighborY="-4862">
        <dgm:presLayoutVars>
          <dgm:chPref val="3"/>
        </dgm:presLayoutVars>
      </dgm:prSet>
      <dgm:spPr/>
    </dgm:pt>
    <dgm:pt modelId="{35BE9B62-C3AB-43C5-9282-03FDC037B1EF}" type="pres">
      <dgm:prSet presAssocID="{7A9A2101-2B7F-4A32-B745-102125F0378C}" presName="rootConnector" presStyleLbl="node3" presStyleIdx="3" presStyleCnt="16"/>
      <dgm:spPr/>
    </dgm:pt>
    <dgm:pt modelId="{B09A1EEC-D1B7-4AFB-A07A-D6539B6F63CF}" type="pres">
      <dgm:prSet presAssocID="{7A9A2101-2B7F-4A32-B745-102125F0378C}" presName="hierChild4" presStyleCnt="0"/>
      <dgm:spPr/>
    </dgm:pt>
    <dgm:pt modelId="{71231A54-5EBD-4691-9A92-1F9DD44176B9}" type="pres">
      <dgm:prSet presAssocID="{7A9A2101-2B7F-4A32-B745-102125F0378C}" presName="hierChild5" presStyleCnt="0"/>
      <dgm:spPr/>
    </dgm:pt>
    <dgm:pt modelId="{383AFC8B-EB72-4BF1-9D0D-EC41C57D4613}" type="pres">
      <dgm:prSet presAssocID="{3F31A1B8-9556-4F75-B002-5782C708FA31}" presName="Name48" presStyleLbl="parChTrans1D3" presStyleIdx="4" presStyleCnt="16"/>
      <dgm:spPr/>
    </dgm:pt>
    <dgm:pt modelId="{18EA3178-278E-4D67-9175-17737DA14BDE}" type="pres">
      <dgm:prSet presAssocID="{A30C7C3C-E137-46E0-B270-7DD2F0FB66E7}" presName="hierRoot2" presStyleCnt="0">
        <dgm:presLayoutVars>
          <dgm:hierBranch val="l"/>
        </dgm:presLayoutVars>
      </dgm:prSet>
      <dgm:spPr/>
    </dgm:pt>
    <dgm:pt modelId="{DB889245-7879-4AF2-8220-067A45787F74}" type="pres">
      <dgm:prSet presAssocID="{A30C7C3C-E137-46E0-B270-7DD2F0FB66E7}" presName="rootComposite" presStyleCnt="0"/>
      <dgm:spPr/>
    </dgm:pt>
    <dgm:pt modelId="{E1D04061-9B20-4105-A356-0B7BBF462638}" type="pres">
      <dgm:prSet presAssocID="{A30C7C3C-E137-46E0-B270-7DD2F0FB66E7}" presName="rootText" presStyleLbl="node3" presStyleIdx="4" presStyleCnt="16" custLinFactNeighborX="95623" custLinFactNeighborY="1621">
        <dgm:presLayoutVars>
          <dgm:chPref val="3"/>
        </dgm:presLayoutVars>
      </dgm:prSet>
      <dgm:spPr/>
    </dgm:pt>
    <dgm:pt modelId="{7CAD39EE-D034-4C7E-9164-9B5A092FB32A}" type="pres">
      <dgm:prSet presAssocID="{A30C7C3C-E137-46E0-B270-7DD2F0FB66E7}" presName="rootConnector" presStyleLbl="node3" presStyleIdx="4" presStyleCnt="16"/>
      <dgm:spPr/>
    </dgm:pt>
    <dgm:pt modelId="{C2D10468-44AD-4962-8C75-0E7624F73223}" type="pres">
      <dgm:prSet presAssocID="{A30C7C3C-E137-46E0-B270-7DD2F0FB66E7}" presName="hierChild4" presStyleCnt="0"/>
      <dgm:spPr/>
    </dgm:pt>
    <dgm:pt modelId="{6F9628FA-C67D-4CD5-B897-1EA1D544DD12}" type="pres">
      <dgm:prSet presAssocID="{FA161C65-748E-48AC-9ACE-BF1BB1940E19}" presName="Name50" presStyleLbl="parChTrans1D4" presStyleIdx="0" presStyleCnt="25"/>
      <dgm:spPr/>
    </dgm:pt>
    <dgm:pt modelId="{A252C799-4531-47C3-BEC1-F3D0B73EE3AF}" type="pres">
      <dgm:prSet presAssocID="{AE261175-E82C-48B2-BA66-F400DE0F8FB1}" presName="hierRoot2" presStyleCnt="0">
        <dgm:presLayoutVars>
          <dgm:hierBranch val="init"/>
        </dgm:presLayoutVars>
      </dgm:prSet>
      <dgm:spPr/>
    </dgm:pt>
    <dgm:pt modelId="{421CE36F-C0FB-454E-9440-08A1E1DC8712}" type="pres">
      <dgm:prSet presAssocID="{AE261175-E82C-48B2-BA66-F400DE0F8FB1}" presName="rootComposite" presStyleCnt="0"/>
      <dgm:spPr/>
    </dgm:pt>
    <dgm:pt modelId="{7E02099B-9AEF-455D-99A4-3FAC78DBC0E6}" type="pres">
      <dgm:prSet presAssocID="{AE261175-E82C-48B2-BA66-F400DE0F8FB1}" presName="rootText" presStyleLbl="node4" presStyleIdx="0" presStyleCnt="25" custLinFactNeighborX="39707" custLinFactNeighborY="-1621">
        <dgm:presLayoutVars>
          <dgm:chPref val="3"/>
        </dgm:presLayoutVars>
      </dgm:prSet>
      <dgm:spPr/>
    </dgm:pt>
    <dgm:pt modelId="{64D80BDC-ECD0-4DC7-9FE6-E275CA5AF1A6}" type="pres">
      <dgm:prSet presAssocID="{AE261175-E82C-48B2-BA66-F400DE0F8FB1}" presName="rootConnector" presStyleLbl="node4" presStyleIdx="0" presStyleCnt="25"/>
      <dgm:spPr/>
    </dgm:pt>
    <dgm:pt modelId="{5BA36EBD-CCBD-4556-945F-CBE8D5D9FAA5}" type="pres">
      <dgm:prSet presAssocID="{AE261175-E82C-48B2-BA66-F400DE0F8FB1}" presName="hierChild4" presStyleCnt="0"/>
      <dgm:spPr/>
    </dgm:pt>
    <dgm:pt modelId="{99E69963-C824-4F6C-BABF-EFAF83289680}" type="pres">
      <dgm:prSet presAssocID="{AE261175-E82C-48B2-BA66-F400DE0F8FB1}" presName="hierChild5" presStyleCnt="0"/>
      <dgm:spPr/>
    </dgm:pt>
    <dgm:pt modelId="{80140F39-939A-4746-B61B-4821B918FE56}" type="pres">
      <dgm:prSet presAssocID="{A30C7C3C-E137-46E0-B270-7DD2F0FB66E7}" presName="hierChild5" presStyleCnt="0"/>
      <dgm:spPr/>
    </dgm:pt>
    <dgm:pt modelId="{51BBB6B4-5F42-4191-AD58-FD626EEC8ECF}" type="pres">
      <dgm:prSet presAssocID="{C9E8F862-0DC0-4B99-8525-A4CEFD1C467C}" presName="Name48" presStyleLbl="parChTrans1D3" presStyleIdx="5" presStyleCnt="16"/>
      <dgm:spPr/>
    </dgm:pt>
    <dgm:pt modelId="{C4E07FCE-6663-41A8-A32E-79ACD55C3ECD}" type="pres">
      <dgm:prSet presAssocID="{05E1781C-E376-4CA6-8055-C12460612374}" presName="hierRoot2" presStyleCnt="0">
        <dgm:presLayoutVars>
          <dgm:hierBranch/>
        </dgm:presLayoutVars>
      </dgm:prSet>
      <dgm:spPr/>
    </dgm:pt>
    <dgm:pt modelId="{0F7DBDC5-3888-4221-9743-9D5C927E52BF}" type="pres">
      <dgm:prSet presAssocID="{05E1781C-E376-4CA6-8055-C12460612374}" presName="rootComposite" presStyleCnt="0"/>
      <dgm:spPr/>
    </dgm:pt>
    <dgm:pt modelId="{C449296D-4986-4649-BC7F-06D89BA74EF3}" type="pres">
      <dgm:prSet presAssocID="{05E1781C-E376-4CA6-8055-C12460612374}" presName="rootText" presStyleLbl="node3" presStyleIdx="5" presStyleCnt="16">
        <dgm:presLayoutVars>
          <dgm:chPref val="3"/>
        </dgm:presLayoutVars>
      </dgm:prSet>
      <dgm:spPr/>
    </dgm:pt>
    <dgm:pt modelId="{62C24F8A-1932-441A-A641-B6C6543AF3D7}" type="pres">
      <dgm:prSet presAssocID="{05E1781C-E376-4CA6-8055-C12460612374}" presName="rootConnector" presStyleLbl="node3" presStyleIdx="5" presStyleCnt="16"/>
      <dgm:spPr/>
    </dgm:pt>
    <dgm:pt modelId="{94443609-4A2D-4D4C-8457-8EC83A229CE6}" type="pres">
      <dgm:prSet presAssocID="{05E1781C-E376-4CA6-8055-C12460612374}" presName="hierChild4" presStyleCnt="0"/>
      <dgm:spPr/>
    </dgm:pt>
    <dgm:pt modelId="{E8388729-2DBE-4484-AC5D-C556ECE1BB14}" type="pres">
      <dgm:prSet presAssocID="{CC172813-18F9-4B50-9CC0-951988BB248C}" presName="Name35" presStyleLbl="parChTrans1D4" presStyleIdx="1" presStyleCnt="25"/>
      <dgm:spPr/>
    </dgm:pt>
    <dgm:pt modelId="{B3A183D2-BF60-4930-A52C-8A07822BA9EC}" type="pres">
      <dgm:prSet presAssocID="{85FDF85C-B691-4F54-8BF1-AFF986ECF31A}" presName="hierRoot2" presStyleCnt="0">
        <dgm:presLayoutVars>
          <dgm:hierBranch val="init"/>
        </dgm:presLayoutVars>
      </dgm:prSet>
      <dgm:spPr/>
    </dgm:pt>
    <dgm:pt modelId="{00913408-80AB-415E-BAA4-B7D71DB63CEE}" type="pres">
      <dgm:prSet presAssocID="{85FDF85C-B691-4F54-8BF1-AFF986ECF31A}" presName="rootComposite" presStyleCnt="0"/>
      <dgm:spPr/>
    </dgm:pt>
    <dgm:pt modelId="{BE2537AC-1F61-416F-9622-5FB9ADBE0E90}" type="pres">
      <dgm:prSet presAssocID="{85FDF85C-B691-4F54-8BF1-AFF986ECF31A}" presName="rootText" presStyleLbl="node4" presStyleIdx="1" presStyleCnt="25">
        <dgm:presLayoutVars>
          <dgm:chPref val="3"/>
        </dgm:presLayoutVars>
      </dgm:prSet>
      <dgm:spPr/>
    </dgm:pt>
    <dgm:pt modelId="{7327A3A8-C40D-4684-B056-C47239C51848}" type="pres">
      <dgm:prSet presAssocID="{85FDF85C-B691-4F54-8BF1-AFF986ECF31A}" presName="rootConnector" presStyleLbl="node4" presStyleIdx="1" presStyleCnt="25"/>
      <dgm:spPr/>
    </dgm:pt>
    <dgm:pt modelId="{56037DB5-259A-4267-B4CB-8ACC8A6BCE61}" type="pres">
      <dgm:prSet presAssocID="{85FDF85C-B691-4F54-8BF1-AFF986ECF31A}" presName="hierChild4" presStyleCnt="0"/>
      <dgm:spPr/>
    </dgm:pt>
    <dgm:pt modelId="{FAEF96E0-C092-48AB-A741-D13A19B41CB2}" type="pres">
      <dgm:prSet presAssocID="{85FDF85C-B691-4F54-8BF1-AFF986ECF31A}" presName="hierChild5" presStyleCnt="0"/>
      <dgm:spPr/>
    </dgm:pt>
    <dgm:pt modelId="{8C2821D5-434D-4220-9DA9-9C4808C2E6EE}" type="pres">
      <dgm:prSet presAssocID="{A702D925-D087-4846-98F0-0FE96B1FDF2D}" presName="Name35" presStyleLbl="parChTrans1D4" presStyleIdx="2" presStyleCnt="25"/>
      <dgm:spPr/>
    </dgm:pt>
    <dgm:pt modelId="{F6863093-E073-4DE7-8907-DDF497451205}" type="pres">
      <dgm:prSet presAssocID="{1B8B9FB2-281C-4D83-8F0C-76DF5B528A0B}" presName="hierRoot2" presStyleCnt="0">
        <dgm:presLayoutVars>
          <dgm:hierBranch val="init"/>
        </dgm:presLayoutVars>
      </dgm:prSet>
      <dgm:spPr/>
    </dgm:pt>
    <dgm:pt modelId="{DB5605A9-64FD-4E49-B16C-8EE63E09D36C}" type="pres">
      <dgm:prSet presAssocID="{1B8B9FB2-281C-4D83-8F0C-76DF5B528A0B}" presName="rootComposite" presStyleCnt="0"/>
      <dgm:spPr/>
    </dgm:pt>
    <dgm:pt modelId="{16EABAAB-CCBA-4552-BB94-BDE59E0F7F62}" type="pres">
      <dgm:prSet presAssocID="{1B8B9FB2-281C-4D83-8F0C-76DF5B528A0B}" presName="rootText" presStyleLbl="node4" presStyleIdx="2" presStyleCnt="25">
        <dgm:presLayoutVars>
          <dgm:chPref val="3"/>
        </dgm:presLayoutVars>
      </dgm:prSet>
      <dgm:spPr/>
    </dgm:pt>
    <dgm:pt modelId="{A7AB48B9-1A56-4100-A30F-CDF973D912A0}" type="pres">
      <dgm:prSet presAssocID="{1B8B9FB2-281C-4D83-8F0C-76DF5B528A0B}" presName="rootConnector" presStyleLbl="node4" presStyleIdx="2" presStyleCnt="25"/>
      <dgm:spPr/>
    </dgm:pt>
    <dgm:pt modelId="{3402AACE-92DD-4839-A73A-850A5BA44D1A}" type="pres">
      <dgm:prSet presAssocID="{1B8B9FB2-281C-4D83-8F0C-76DF5B528A0B}" presName="hierChild4" presStyleCnt="0"/>
      <dgm:spPr/>
    </dgm:pt>
    <dgm:pt modelId="{9B199755-4761-41E9-B5BA-B399732E2A9E}" type="pres">
      <dgm:prSet presAssocID="{1B8B9FB2-281C-4D83-8F0C-76DF5B528A0B}" presName="hierChild5" presStyleCnt="0"/>
      <dgm:spPr/>
    </dgm:pt>
    <dgm:pt modelId="{00BC0D79-5DA4-4D0F-8CFE-596ECC6F0094}" type="pres">
      <dgm:prSet presAssocID="{05E1781C-E376-4CA6-8055-C12460612374}" presName="hierChild5" presStyleCnt="0"/>
      <dgm:spPr/>
    </dgm:pt>
    <dgm:pt modelId="{12F8B03E-7D3B-425B-8F23-EA8FDF778C8D}" type="pres">
      <dgm:prSet presAssocID="{E49E318B-598E-452D-BC5F-1D081C93BDA7}" presName="Name48" presStyleLbl="parChTrans1D3" presStyleIdx="6" presStyleCnt="16"/>
      <dgm:spPr/>
    </dgm:pt>
    <dgm:pt modelId="{62FD5D26-1F70-4235-B539-BFF335B3195E}" type="pres">
      <dgm:prSet presAssocID="{66432DB1-68B7-400D-AFAC-3F85E0943120}" presName="hierRoot2" presStyleCnt="0">
        <dgm:presLayoutVars>
          <dgm:hierBranch/>
        </dgm:presLayoutVars>
      </dgm:prSet>
      <dgm:spPr/>
    </dgm:pt>
    <dgm:pt modelId="{B10ADB6D-85CB-47A9-9583-413495A7B1A7}" type="pres">
      <dgm:prSet presAssocID="{66432DB1-68B7-400D-AFAC-3F85E0943120}" presName="rootComposite" presStyleCnt="0"/>
      <dgm:spPr/>
    </dgm:pt>
    <dgm:pt modelId="{6F684880-3C2A-421A-B1F5-D2B1C07F57C8}" type="pres">
      <dgm:prSet presAssocID="{66432DB1-68B7-400D-AFAC-3F85E0943120}" presName="rootText" presStyleLbl="node3" presStyleIdx="6" presStyleCnt="16">
        <dgm:presLayoutVars>
          <dgm:chPref val="3"/>
        </dgm:presLayoutVars>
      </dgm:prSet>
      <dgm:spPr/>
    </dgm:pt>
    <dgm:pt modelId="{F33F2BF8-359B-417F-BADF-D3A75DD9D109}" type="pres">
      <dgm:prSet presAssocID="{66432DB1-68B7-400D-AFAC-3F85E0943120}" presName="rootConnector" presStyleLbl="node3" presStyleIdx="6" presStyleCnt="16"/>
      <dgm:spPr/>
    </dgm:pt>
    <dgm:pt modelId="{125A8583-90E2-444A-94D3-2DDB2314FC8B}" type="pres">
      <dgm:prSet presAssocID="{66432DB1-68B7-400D-AFAC-3F85E0943120}" presName="hierChild4" presStyleCnt="0"/>
      <dgm:spPr/>
    </dgm:pt>
    <dgm:pt modelId="{35E65AF8-FC8D-4691-9119-66DB0BD9FC98}" type="pres">
      <dgm:prSet presAssocID="{DEF2AD2E-CC78-45A1-BBD3-EFBFD0E81C72}" presName="Name35" presStyleLbl="parChTrans1D4" presStyleIdx="3" presStyleCnt="25"/>
      <dgm:spPr/>
    </dgm:pt>
    <dgm:pt modelId="{CA3A2E83-28D8-4338-9250-7C900EE31074}" type="pres">
      <dgm:prSet presAssocID="{9C143B7F-3BAA-40E9-B9FA-771039A4F246}" presName="hierRoot2" presStyleCnt="0">
        <dgm:presLayoutVars>
          <dgm:hierBranch val="init"/>
        </dgm:presLayoutVars>
      </dgm:prSet>
      <dgm:spPr/>
    </dgm:pt>
    <dgm:pt modelId="{081C1861-B5B1-4D75-BA0B-0E77A317B873}" type="pres">
      <dgm:prSet presAssocID="{9C143B7F-3BAA-40E9-B9FA-771039A4F246}" presName="rootComposite" presStyleCnt="0"/>
      <dgm:spPr/>
    </dgm:pt>
    <dgm:pt modelId="{1C131D8C-8C15-4440-B30F-FDD91E0C45AC}" type="pres">
      <dgm:prSet presAssocID="{9C143B7F-3BAA-40E9-B9FA-771039A4F246}" presName="rootText" presStyleLbl="node4" presStyleIdx="3" presStyleCnt="25">
        <dgm:presLayoutVars>
          <dgm:chPref val="3"/>
        </dgm:presLayoutVars>
      </dgm:prSet>
      <dgm:spPr/>
    </dgm:pt>
    <dgm:pt modelId="{D79B9010-3653-404B-8939-9E380F6F091F}" type="pres">
      <dgm:prSet presAssocID="{9C143B7F-3BAA-40E9-B9FA-771039A4F246}" presName="rootConnector" presStyleLbl="node4" presStyleIdx="3" presStyleCnt="25"/>
      <dgm:spPr/>
    </dgm:pt>
    <dgm:pt modelId="{FD5877F4-F336-4341-8036-0F8D16EEC2DE}" type="pres">
      <dgm:prSet presAssocID="{9C143B7F-3BAA-40E9-B9FA-771039A4F246}" presName="hierChild4" presStyleCnt="0"/>
      <dgm:spPr/>
    </dgm:pt>
    <dgm:pt modelId="{DE2770FD-D666-45B2-8EC5-2639A8DF8B87}" type="pres">
      <dgm:prSet presAssocID="{9C143B7F-3BAA-40E9-B9FA-771039A4F246}" presName="hierChild5" presStyleCnt="0"/>
      <dgm:spPr/>
    </dgm:pt>
    <dgm:pt modelId="{A6E9CB13-6686-4F28-A242-CD64D7B3DCCE}" type="pres">
      <dgm:prSet presAssocID="{B3AC4063-1D36-47A5-B6F3-B9A4D491D44F}" presName="Name35" presStyleLbl="parChTrans1D4" presStyleIdx="4" presStyleCnt="25"/>
      <dgm:spPr/>
    </dgm:pt>
    <dgm:pt modelId="{B44428BD-0FCF-4E43-B486-561383E43CC9}" type="pres">
      <dgm:prSet presAssocID="{0111EA48-51F3-4129-992E-84D9412364BB}" presName="hierRoot2" presStyleCnt="0">
        <dgm:presLayoutVars>
          <dgm:hierBranch val="init"/>
        </dgm:presLayoutVars>
      </dgm:prSet>
      <dgm:spPr/>
    </dgm:pt>
    <dgm:pt modelId="{5BD16809-785D-49A8-AF60-94790E24CCEF}" type="pres">
      <dgm:prSet presAssocID="{0111EA48-51F3-4129-992E-84D9412364BB}" presName="rootComposite" presStyleCnt="0"/>
      <dgm:spPr/>
    </dgm:pt>
    <dgm:pt modelId="{D5487492-E531-4B0E-9988-A98FED9C56A1}" type="pres">
      <dgm:prSet presAssocID="{0111EA48-51F3-4129-992E-84D9412364BB}" presName="rootText" presStyleLbl="node4" presStyleIdx="4" presStyleCnt="25">
        <dgm:presLayoutVars>
          <dgm:chPref val="3"/>
        </dgm:presLayoutVars>
      </dgm:prSet>
      <dgm:spPr/>
    </dgm:pt>
    <dgm:pt modelId="{CD5B15C4-07A4-400A-AA25-F079200E2BCC}" type="pres">
      <dgm:prSet presAssocID="{0111EA48-51F3-4129-992E-84D9412364BB}" presName="rootConnector" presStyleLbl="node4" presStyleIdx="4" presStyleCnt="25"/>
      <dgm:spPr/>
    </dgm:pt>
    <dgm:pt modelId="{F3411C89-2F97-4B05-8B1B-4CD2931777FB}" type="pres">
      <dgm:prSet presAssocID="{0111EA48-51F3-4129-992E-84D9412364BB}" presName="hierChild4" presStyleCnt="0"/>
      <dgm:spPr/>
    </dgm:pt>
    <dgm:pt modelId="{070413B5-FFD3-4BE9-AF95-CA485891EA30}" type="pres">
      <dgm:prSet presAssocID="{0111EA48-51F3-4129-992E-84D9412364BB}" presName="hierChild5" presStyleCnt="0"/>
      <dgm:spPr/>
    </dgm:pt>
    <dgm:pt modelId="{253FF89A-9984-4699-8C11-71469F6D826B}" type="pres">
      <dgm:prSet presAssocID="{ABE73E0F-310C-48B2-8E0A-56AF4E304F7B}" presName="Name35" presStyleLbl="parChTrans1D4" presStyleIdx="5" presStyleCnt="25"/>
      <dgm:spPr/>
    </dgm:pt>
    <dgm:pt modelId="{980D268A-D620-43A3-9A09-D4CD7F839028}" type="pres">
      <dgm:prSet presAssocID="{0C6D91B5-2220-4C74-8A49-27D17F9225B7}" presName="hierRoot2" presStyleCnt="0">
        <dgm:presLayoutVars>
          <dgm:hierBranch val="init"/>
        </dgm:presLayoutVars>
      </dgm:prSet>
      <dgm:spPr/>
    </dgm:pt>
    <dgm:pt modelId="{08C74F6B-FFC0-458E-84DC-2CCF10C152E9}" type="pres">
      <dgm:prSet presAssocID="{0C6D91B5-2220-4C74-8A49-27D17F9225B7}" presName="rootComposite" presStyleCnt="0"/>
      <dgm:spPr/>
    </dgm:pt>
    <dgm:pt modelId="{E3C930A9-C01E-4ECA-9E76-9787CCA3DF51}" type="pres">
      <dgm:prSet presAssocID="{0C6D91B5-2220-4C74-8A49-27D17F9225B7}" presName="rootText" presStyleLbl="node4" presStyleIdx="5" presStyleCnt="25">
        <dgm:presLayoutVars>
          <dgm:chPref val="3"/>
        </dgm:presLayoutVars>
      </dgm:prSet>
      <dgm:spPr/>
    </dgm:pt>
    <dgm:pt modelId="{EABAEA2B-D535-4808-8D0D-4B4F9ED70B50}" type="pres">
      <dgm:prSet presAssocID="{0C6D91B5-2220-4C74-8A49-27D17F9225B7}" presName="rootConnector" presStyleLbl="node4" presStyleIdx="5" presStyleCnt="25"/>
      <dgm:spPr/>
    </dgm:pt>
    <dgm:pt modelId="{728282C3-E8DD-4982-90BB-B31F580190AA}" type="pres">
      <dgm:prSet presAssocID="{0C6D91B5-2220-4C74-8A49-27D17F9225B7}" presName="hierChild4" presStyleCnt="0"/>
      <dgm:spPr/>
    </dgm:pt>
    <dgm:pt modelId="{0DF4A7AE-5623-4DB2-BEC9-F094DF34D30A}" type="pres">
      <dgm:prSet presAssocID="{0C6D91B5-2220-4C74-8A49-27D17F9225B7}" presName="hierChild5" presStyleCnt="0"/>
      <dgm:spPr/>
    </dgm:pt>
    <dgm:pt modelId="{CE7FD630-6E01-4E79-808B-3DCA248E0269}" type="pres">
      <dgm:prSet presAssocID="{66432DB1-68B7-400D-AFAC-3F85E0943120}" presName="hierChild5" presStyleCnt="0"/>
      <dgm:spPr/>
    </dgm:pt>
    <dgm:pt modelId="{974991AA-C17A-410A-B210-4917FB2E1726}" type="pres">
      <dgm:prSet presAssocID="{CA429FF8-CCA0-46DF-8946-F015486A2C81}" presName="Name48" presStyleLbl="parChTrans1D3" presStyleIdx="7" presStyleCnt="16"/>
      <dgm:spPr/>
    </dgm:pt>
    <dgm:pt modelId="{E95D8013-F56C-4121-944B-C89547F0175F}" type="pres">
      <dgm:prSet presAssocID="{A1538BB6-0E98-4164-BB24-1B7616A2D914}" presName="hierRoot2" presStyleCnt="0">
        <dgm:presLayoutVars>
          <dgm:hierBranch/>
        </dgm:presLayoutVars>
      </dgm:prSet>
      <dgm:spPr/>
    </dgm:pt>
    <dgm:pt modelId="{1002E737-38B2-482E-BDD4-25FBF7925F74}" type="pres">
      <dgm:prSet presAssocID="{A1538BB6-0E98-4164-BB24-1B7616A2D914}" presName="rootComposite" presStyleCnt="0"/>
      <dgm:spPr/>
    </dgm:pt>
    <dgm:pt modelId="{C64C9EFF-00C7-4491-A629-B5E6CBB79E4E}" type="pres">
      <dgm:prSet presAssocID="{A1538BB6-0E98-4164-BB24-1B7616A2D914}" presName="rootText" presStyleLbl="node3" presStyleIdx="7" presStyleCnt="16">
        <dgm:presLayoutVars>
          <dgm:chPref val="3"/>
        </dgm:presLayoutVars>
      </dgm:prSet>
      <dgm:spPr/>
    </dgm:pt>
    <dgm:pt modelId="{9C67FCCF-15C6-409C-AFC5-11640627E902}" type="pres">
      <dgm:prSet presAssocID="{A1538BB6-0E98-4164-BB24-1B7616A2D914}" presName="rootConnector" presStyleLbl="node3" presStyleIdx="7" presStyleCnt="16"/>
      <dgm:spPr/>
    </dgm:pt>
    <dgm:pt modelId="{AF78126A-A5C5-4D60-B1A1-3C1B2AB9ED35}" type="pres">
      <dgm:prSet presAssocID="{A1538BB6-0E98-4164-BB24-1B7616A2D914}" presName="hierChild4" presStyleCnt="0"/>
      <dgm:spPr/>
    </dgm:pt>
    <dgm:pt modelId="{D2911972-73DD-43D7-B682-C478188CDB1C}" type="pres">
      <dgm:prSet presAssocID="{F66B4D27-0A0F-40D9-8044-DE937FE08286}" presName="Name35" presStyleLbl="parChTrans1D4" presStyleIdx="6" presStyleCnt="25"/>
      <dgm:spPr/>
    </dgm:pt>
    <dgm:pt modelId="{752660A0-9766-463A-A1A4-E1134B42B576}" type="pres">
      <dgm:prSet presAssocID="{EB4EC67D-1FC2-4B5C-A067-41A16815E77D}" presName="hierRoot2" presStyleCnt="0">
        <dgm:presLayoutVars>
          <dgm:hierBranch val="init"/>
        </dgm:presLayoutVars>
      </dgm:prSet>
      <dgm:spPr/>
    </dgm:pt>
    <dgm:pt modelId="{C68612E6-D98D-498A-A3A6-43860BBF3F14}" type="pres">
      <dgm:prSet presAssocID="{EB4EC67D-1FC2-4B5C-A067-41A16815E77D}" presName="rootComposite" presStyleCnt="0"/>
      <dgm:spPr/>
    </dgm:pt>
    <dgm:pt modelId="{AF6C7547-FD51-4EFC-90BE-5F211F6FB545}" type="pres">
      <dgm:prSet presAssocID="{EB4EC67D-1FC2-4B5C-A067-41A16815E77D}" presName="rootText" presStyleLbl="node4" presStyleIdx="6" presStyleCnt="25">
        <dgm:presLayoutVars>
          <dgm:chPref val="3"/>
        </dgm:presLayoutVars>
      </dgm:prSet>
      <dgm:spPr/>
    </dgm:pt>
    <dgm:pt modelId="{6828A1A6-F0F5-45C5-8522-3C59CBC1E940}" type="pres">
      <dgm:prSet presAssocID="{EB4EC67D-1FC2-4B5C-A067-41A16815E77D}" presName="rootConnector" presStyleLbl="node4" presStyleIdx="6" presStyleCnt="25"/>
      <dgm:spPr/>
    </dgm:pt>
    <dgm:pt modelId="{248E3713-8B7A-4C20-8A1D-18867FBD25B6}" type="pres">
      <dgm:prSet presAssocID="{EB4EC67D-1FC2-4B5C-A067-41A16815E77D}" presName="hierChild4" presStyleCnt="0"/>
      <dgm:spPr/>
    </dgm:pt>
    <dgm:pt modelId="{B122C311-2412-4083-977E-E42AEF6FA254}" type="pres">
      <dgm:prSet presAssocID="{EB4EC67D-1FC2-4B5C-A067-41A16815E77D}" presName="hierChild5" presStyleCnt="0"/>
      <dgm:spPr/>
    </dgm:pt>
    <dgm:pt modelId="{8829234E-DFC0-45F3-A69A-58B752060877}" type="pres">
      <dgm:prSet presAssocID="{3710211E-2C58-4992-9FA0-08AE289F2E28}" presName="Name35" presStyleLbl="parChTrans1D4" presStyleIdx="7" presStyleCnt="25"/>
      <dgm:spPr/>
    </dgm:pt>
    <dgm:pt modelId="{FC0F9B65-C04C-438E-A4E7-46A67419FBBB}" type="pres">
      <dgm:prSet presAssocID="{7D92B45C-1FDC-4F8A-842F-7BA474D90734}" presName="hierRoot2" presStyleCnt="0">
        <dgm:presLayoutVars>
          <dgm:hierBranch val="init"/>
        </dgm:presLayoutVars>
      </dgm:prSet>
      <dgm:spPr/>
    </dgm:pt>
    <dgm:pt modelId="{A766C1CA-635A-4874-9209-68497FB1C925}" type="pres">
      <dgm:prSet presAssocID="{7D92B45C-1FDC-4F8A-842F-7BA474D90734}" presName="rootComposite" presStyleCnt="0"/>
      <dgm:spPr/>
    </dgm:pt>
    <dgm:pt modelId="{2DF1C10F-44B6-490D-982A-F2F75D38C3C8}" type="pres">
      <dgm:prSet presAssocID="{7D92B45C-1FDC-4F8A-842F-7BA474D90734}" presName="rootText" presStyleLbl="node4" presStyleIdx="7" presStyleCnt="25">
        <dgm:presLayoutVars>
          <dgm:chPref val="3"/>
        </dgm:presLayoutVars>
      </dgm:prSet>
      <dgm:spPr/>
    </dgm:pt>
    <dgm:pt modelId="{C121B664-75FD-4B11-877A-961E1B28ACDB}" type="pres">
      <dgm:prSet presAssocID="{7D92B45C-1FDC-4F8A-842F-7BA474D90734}" presName="rootConnector" presStyleLbl="node4" presStyleIdx="7" presStyleCnt="25"/>
      <dgm:spPr/>
    </dgm:pt>
    <dgm:pt modelId="{7C40FE21-1FE6-48B5-8ECD-652170D60765}" type="pres">
      <dgm:prSet presAssocID="{7D92B45C-1FDC-4F8A-842F-7BA474D90734}" presName="hierChild4" presStyleCnt="0"/>
      <dgm:spPr/>
    </dgm:pt>
    <dgm:pt modelId="{63748EB9-4A14-4574-8772-062988874FAA}" type="pres">
      <dgm:prSet presAssocID="{7D92B45C-1FDC-4F8A-842F-7BA474D90734}" presName="hierChild5" presStyleCnt="0"/>
      <dgm:spPr/>
    </dgm:pt>
    <dgm:pt modelId="{CE396B77-76AC-42F9-AE45-1EECF28B19FE}" type="pres">
      <dgm:prSet presAssocID="{AC44FA20-CFC8-4FA2-A8C2-EC4F4A506D6B}" presName="Name35" presStyleLbl="parChTrans1D4" presStyleIdx="8" presStyleCnt="25"/>
      <dgm:spPr/>
    </dgm:pt>
    <dgm:pt modelId="{3E45F2ED-B1E7-42AB-9859-6ACEE9E3A1B9}" type="pres">
      <dgm:prSet presAssocID="{568CB4D3-F316-4346-B6AB-F74CAFE68CDA}" presName="hierRoot2" presStyleCnt="0">
        <dgm:presLayoutVars>
          <dgm:hierBranch val="init"/>
        </dgm:presLayoutVars>
      </dgm:prSet>
      <dgm:spPr/>
    </dgm:pt>
    <dgm:pt modelId="{DB20D55B-A699-40DF-B0FA-A2AAA72D6C9A}" type="pres">
      <dgm:prSet presAssocID="{568CB4D3-F316-4346-B6AB-F74CAFE68CDA}" presName="rootComposite" presStyleCnt="0"/>
      <dgm:spPr/>
    </dgm:pt>
    <dgm:pt modelId="{D20DD100-8EE7-4783-983E-49A976DD8CFB}" type="pres">
      <dgm:prSet presAssocID="{568CB4D3-F316-4346-B6AB-F74CAFE68CDA}" presName="rootText" presStyleLbl="node4" presStyleIdx="8" presStyleCnt="25">
        <dgm:presLayoutVars>
          <dgm:chPref val="3"/>
        </dgm:presLayoutVars>
      </dgm:prSet>
      <dgm:spPr/>
    </dgm:pt>
    <dgm:pt modelId="{15DA03BA-521D-4791-8DE3-C4C17316CADE}" type="pres">
      <dgm:prSet presAssocID="{568CB4D3-F316-4346-B6AB-F74CAFE68CDA}" presName="rootConnector" presStyleLbl="node4" presStyleIdx="8" presStyleCnt="25"/>
      <dgm:spPr/>
    </dgm:pt>
    <dgm:pt modelId="{E5193803-3E9B-4AAE-B899-B685E3A3B62F}" type="pres">
      <dgm:prSet presAssocID="{568CB4D3-F316-4346-B6AB-F74CAFE68CDA}" presName="hierChild4" presStyleCnt="0"/>
      <dgm:spPr/>
    </dgm:pt>
    <dgm:pt modelId="{1253B409-4352-46D8-BD20-0FA8747C3B86}" type="pres">
      <dgm:prSet presAssocID="{568CB4D3-F316-4346-B6AB-F74CAFE68CDA}" presName="hierChild5" presStyleCnt="0"/>
      <dgm:spPr/>
    </dgm:pt>
    <dgm:pt modelId="{CA612A2C-81C1-4571-B2D5-D9BD0A0889C5}" type="pres">
      <dgm:prSet presAssocID="{A1538BB6-0E98-4164-BB24-1B7616A2D914}" presName="hierChild5" presStyleCnt="0"/>
      <dgm:spPr/>
    </dgm:pt>
    <dgm:pt modelId="{4A5F3A1C-E294-4821-9F76-8BCE51E0F590}" type="pres">
      <dgm:prSet presAssocID="{56082570-3189-4CC9-BF0A-7ECFAA3E6578}" presName="Name48" presStyleLbl="parChTrans1D3" presStyleIdx="8" presStyleCnt="16"/>
      <dgm:spPr/>
    </dgm:pt>
    <dgm:pt modelId="{22C1A086-13CB-4C22-8622-147A504B2385}" type="pres">
      <dgm:prSet presAssocID="{6758A435-E661-46F1-8721-0540CCED72E4}" presName="hierRoot2" presStyleCnt="0">
        <dgm:presLayoutVars>
          <dgm:hierBranch/>
        </dgm:presLayoutVars>
      </dgm:prSet>
      <dgm:spPr/>
    </dgm:pt>
    <dgm:pt modelId="{C3C8B361-CA38-4E3D-93B7-05A278431553}" type="pres">
      <dgm:prSet presAssocID="{6758A435-E661-46F1-8721-0540CCED72E4}" presName="rootComposite" presStyleCnt="0"/>
      <dgm:spPr/>
    </dgm:pt>
    <dgm:pt modelId="{F46E69E5-BDB5-4D93-B006-8A19DED87166}" type="pres">
      <dgm:prSet presAssocID="{6758A435-E661-46F1-8721-0540CCED72E4}" presName="rootText" presStyleLbl="node3" presStyleIdx="8" presStyleCnt="16">
        <dgm:presLayoutVars>
          <dgm:chPref val="3"/>
        </dgm:presLayoutVars>
      </dgm:prSet>
      <dgm:spPr/>
    </dgm:pt>
    <dgm:pt modelId="{90E7499D-4395-4B68-8BAB-09832DDF1429}" type="pres">
      <dgm:prSet presAssocID="{6758A435-E661-46F1-8721-0540CCED72E4}" presName="rootConnector" presStyleLbl="node3" presStyleIdx="8" presStyleCnt="16"/>
      <dgm:spPr/>
    </dgm:pt>
    <dgm:pt modelId="{01E5FAAD-D34D-4E80-8788-520808506106}" type="pres">
      <dgm:prSet presAssocID="{6758A435-E661-46F1-8721-0540CCED72E4}" presName="hierChild4" presStyleCnt="0"/>
      <dgm:spPr/>
    </dgm:pt>
    <dgm:pt modelId="{E33E66B7-3704-49E8-9670-30A240E639AC}" type="pres">
      <dgm:prSet presAssocID="{25E4E90E-7C21-4AF8-B41F-9F674F5D632C}" presName="Name35" presStyleLbl="parChTrans1D4" presStyleIdx="9" presStyleCnt="25"/>
      <dgm:spPr/>
    </dgm:pt>
    <dgm:pt modelId="{B1FD421B-8540-4DB5-A2EA-4D7E251642BB}" type="pres">
      <dgm:prSet presAssocID="{C488A8BB-0ABC-4197-83AA-EF0334B08115}" presName="hierRoot2" presStyleCnt="0">
        <dgm:presLayoutVars>
          <dgm:hierBranch val="init"/>
        </dgm:presLayoutVars>
      </dgm:prSet>
      <dgm:spPr/>
    </dgm:pt>
    <dgm:pt modelId="{A508F82B-134A-4C6B-B665-86C0949CFA25}" type="pres">
      <dgm:prSet presAssocID="{C488A8BB-0ABC-4197-83AA-EF0334B08115}" presName="rootComposite" presStyleCnt="0"/>
      <dgm:spPr/>
    </dgm:pt>
    <dgm:pt modelId="{2DEE4D3D-27EB-438D-A547-F91EEFFE4549}" type="pres">
      <dgm:prSet presAssocID="{C488A8BB-0ABC-4197-83AA-EF0334B08115}" presName="rootText" presStyleLbl="node4" presStyleIdx="9" presStyleCnt="25">
        <dgm:presLayoutVars>
          <dgm:chPref val="3"/>
        </dgm:presLayoutVars>
      </dgm:prSet>
      <dgm:spPr/>
    </dgm:pt>
    <dgm:pt modelId="{6BDF564B-B6C3-4C47-9835-06EA9A7D69CA}" type="pres">
      <dgm:prSet presAssocID="{C488A8BB-0ABC-4197-83AA-EF0334B08115}" presName="rootConnector" presStyleLbl="node4" presStyleIdx="9" presStyleCnt="25"/>
      <dgm:spPr/>
    </dgm:pt>
    <dgm:pt modelId="{3D81178C-BE14-43A5-B10A-241017EAA99E}" type="pres">
      <dgm:prSet presAssocID="{C488A8BB-0ABC-4197-83AA-EF0334B08115}" presName="hierChild4" presStyleCnt="0"/>
      <dgm:spPr/>
    </dgm:pt>
    <dgm:pt modelId="{3823E6B8-E1DB-433E-A664-00A6BBAEB1A6}" type="pres">
      <dgm:prSet presAssocID="{C488A8BB-0ABC-4197-83AA-EF0334B08115}" presName="hierChild5" presStyleCnt="0"/>
      <dgm:spPr/>
    </dgm:pt>
    <dgm:pt modelId="{5BC97BFC-7B45-425F-BB4B-6CD1DA13ADF7}" type="pres">
      <dgm:prSet presAssocID="{6DF3D2D4-922B-4775-8C21-0F5F8B4FE293}" presName="Name35" presStyleLbl="parChTrans1D4" presStyleIdx="10" presStyleCnt="25"/>
      <dgm:spPr/>
    </dgm:pt>
    <dgm:pt modelId="{693FABE3-FCAB-428C-A2F6-094EB584762C}" type="pres">
      <dgm:prSet presAssocID="{A01BFB99-ABCE-4D33-9480-060379AE781C}" presName="hierRoot2" presStyleCnt="0">
        <dgm:presLayoutVars>
          <dgm:hierBranch val="init"/>
        </dgm:presLayoutVars>
      </dgm:prSet>
      <dgm:spPr/>
    </dgm:pt>
    <dgm:pt modelId="{2BE93626-459B-4887-B560-E3E5AC3F6826}" type="pres">
      <dgm:prSet presAssocID="{A01BFB99-ABCE-4D33-9480-060379AE781C}" presName="rootComposite" presStyleCnt="0"/>
      <dgm:spPr/>
    </dgm:pt>
    <dgm:pt modelId="{B7CC5984-D20A-41DC-A9C9-7A8E06E4D840}" type="pres">
      <dgm:prSet presAssocID="{A01BFB99-ABCE-4D33-9480-060379AE781C}" presName="rootText" presStyleLbl="node4" presStyleIdx="10" presStyleCnt="25">
        <dgm:presLayoutVars>
          <dgm:chPref val="3"/>
        </dgm:presLayoutVars>
      </dgm:prSet>
      <dgm:spPr/>
    </dgm:pt>
    <dgm:pt modelId="{5E493C01-993A-4691-9AE4-FBCF105734D8}" type="pres">
      <dgm:prSet presAssocID="{A01BFB99-ABCE-4D33-9480-060379AE781C}" presName="rootConnector" presStyleLbl="node4" presStyleIdx="10" presStyleCnt="25"/>
      <dgm:spPr/>
    </dgm:pt>
    <dgm:pt modelId="{52033E43-A86C-49F2-BB47-D3C2279158C6}" type="pres">
      <dgm:prSet presAssocID="{A01BFB99-ABCE-4D33-9480-060379AE781C}" presName="hierChild4" presStyleCnt="0"/>
      <dgm:spPr/>
    </dgm:pt>
    <dgm:pt modelId="{B3C919D4-606B-49B6-8098-61EBBF5C5DF2}" type="pres">
      <dgm:prSet presAssocID="{A01BFB99-ABCE-4D33-9480-060379AE781C}" presName="hierChild5" presStyleCnt="0"/>
      <dgm:spPr/>
    </dgm:pt>
    <dgm:pt modelId="{1F5ECF85-F5C7-410B-9772-254D86BDCDF8}" type="pres">
      <dgm:prSet presAssocID="{475BBDA1-7C6F-46B0-9BFA-27AECA42F927}" presName="Name35" presStyleLbl="parChTrans1D4" presStyleIdx="11" presStyleCnt="25"/>
      <dgm:spPr/>
    </dgm:pt>
    <dgm:pt modelId="{EC6C69EB-534D-4FD7-9F0A-586AFB8532F8}" type="pres">
      <dgm:prSet presAssocID="{9204C55B-37A3-448E-9590-5B0B304810F6}" presName="hierRoot2" presStyleCnt="0">
        <dgm:presLayoutVars>
          <dgm:hierBranch val="r"/>
        </dgm:presLayoutVars>
      </dgm:prSet>
      <dgm:spPr/>
    </dgm:pt>
    <dgm:pt modelId="{F1FB388C-3A65-4F88-A8E6-F117F8404184}" type="pres">
      <dgm:prSet presAssocID="{9204C55B-37A3-448E-9590-5B0B304810F6}" presName="rootComposite" presStyleCnt="0"/>
      <dgm:spPr/>
    </dgm:pt>
    <dgm:pt modelId="{6154A908-3D95-42E5-A347-D979A7C8712D}" type="pres">
      <dgm:prSet presAssocID="{9204C55B-37A3-448E-9590-5B0B304810F6}" presName="rootText" presStyleLbl="node4" presStyleIdx="11" presStyleCnt="25">
        <dgm:presLayoutVars>
          <dgm:chPref val="3"/>
        </dgm:presLayoutVars>
      </dgm:prSet>
      <dgm:spPr/>
    </dgm:pt>
    <dgm:pt modelId="{24623BD6-57BA-4BF8-A1DC-0BECA25A67A3}" type="pres">
      <dgm:prSet presAssocID="{9204C55B-37A3-448E-9590-5B0B304810F6}" presName="rootConnector" presStyleLbl="node4" presStyleIdx="11" presStyleCnt="25"/>
      <dgm:spPr/>
    </dgm:pt>
    <dgm:pt modelId="{73093421-AB88-445D-80B5-4DEA5BD31CC9}" type="pres">
      <dgm:prSet presAssocID="{9204C55B-37A3-448E-9590-5B0B304810F6}" presName="hierChild4" presStyleCnt="0"/>
      <dgm:spPr/>
    </dgm:pt>
    <dgm:pt modelId="{35F7368B-AEEC-4F7F-B9E7-E0430AF946BD}" type="pres">
      <dgm:prSet presAssocID="{492C0F03-D989-48A8-9975-486E5F5CB89C}" presName="Name50" presStyleLbl="parChTrans1D4" presStyleIdx="12" presStyleCnt="25"/>
      <dgm:spPr/>
    </dgm:pt>
    <dgm:pt modelId="{D15CE7A2-762E-41F3-82AE-4D859DF8530A}" type="pres">
      <dgm:prSet presAssocID="{FF890AC1-93DA-4A2D-902F-232E8F74D1DC}" presName="hierRoot2" presStyleCnt="0">
        <dgm:presLayoutVars>
          <dgm:hierBranch val="init"/>
        </dgm:presLayoutVars>
      </dgm:prSet>
      <dgm:spPr/>
    </dgm:pt>
    <dgm:pt modelId="{A55A0AB3-C90D-4134-B022-592B5F0702F8}" type="pres">
      <dgm:prSet presAssocID="{FF890AC1-93DA-4A2D-902F-232E8F74D1DC}" presName="rootComposite" presStyleCnt="0"/>
      <dgm:spPr/>
    </dgm:pt>
    <dgm:pt modelId="{A37087E6-4429-44DF-9242-E6650C2D3E4A}" type="pres">
      <dgm:prSet presAssocID="{FF890AC1-93DA-4A2D-902F-232E8F74D1DC}" presName="rootText" presStyleLbl="node4" presStyleIdx="12" presStyleCnt="25">
        <dgm:presLayoutVars>
          <dgm:chPref val="3"/>
        </dgm:presLayoutVars>
      </dgm:prSet>
      <dgm:spPr/>
    </dgm:pt>
    <dgm:pt modelId="{C25D1897-2CE5-48D9-BE53-9F30061DFE78}" type="pres">
      <dgm:prSet presAssocID="{FF890AC1-93DA-4A2D-902F-232E8F74D1DC}" presName="rootConnector" presStyleLbl="node4" presStyleIdx="12" presStyleCnt="25"/>
      <dgm:spPr/>
    </dgm:pt>
    <dgm:pt modelId="{84478899-DE74-4DE7-B075-D3609B9A4167}" type="pres">
      <dgm:prSet presAssocID="{FF890AC1-93DA-4A2D-902F-232E8F74D1DC}" presName="hierChild4" presStyleCnt="0"/>
      <dgm:spPr/>
    </dgm:pt>
    <dgm:pt modelId="{73C19031-B2BB-415B-A566-1BD38A0C51DE}" type="pres">
      <dgm:prSet presAssocID="{FF890AC1-93DA-4A2D-902F-232E8F74D1DC}" presName="hierChild5" presStyleCnt="0"/>
      <dgm:spPr/>
    </dgm:pt>
    <dgm:pt modelId="{C4C5C0CF-3409-4DB3-9B99-01053A593CA1}" type="pres">
      <dgm:prSet presAssocID="{9204C55B-37A3-448E-9590-5B0B304810F6}" presName="hierChild5" presStyleCnt="0"/>
      <dgm:spPr/>
    </dgm:pt>
    <dgm:pt modelId="{6608FD40-453E-4B72-9CA2-AA3252BECFF2}" type="pres">
      <dgm:prSet presAssocID="{6758A435-E661-46F1-8721-0540CCED72E4}" presName="hierChild5" presStyleCnt="0"/>
      <dgm:spPr/>
    </dgm:pt>
    <dgm:pt modelId="{22BA6C79-F596-4315-928A-32C5FB60C41F}" type="pres">
      <dgm:prSet presAssocID="{653F93BB-9B92-47DD-BE97-260F90B76458}" presName="hierChild5" presStyleCnt="0"/>
      <dgm:spPr/>
    </dgm:pt>
    <dgm:pt modelId="{ABE450FA-672B-4703-8CA4-5FD63127A0BA}" type="pres">
      <dgm:prSet presAssocID="{BEEBCB99-83D4-4FA4-BD97-9002F4534E1D}" presName="Name35" presStyleLbl="parChTrans1D2" presStyleIdx="1" presStyleCnt="5"/>
      <dgm:spPr/>
    </dgm:pt>
    <dgm:pt modelId="{BAC5EBD2-6ABB-4454-905F-470BD00FDBE7}" type="pres">
      <dgm:prSet presAssocID="{7FE9796A-7FB2-44F1-B34A-95E612652EF7}" presName="hierRoot2" presStyleCnt="0">
        <dgm:presLayoutVars>
          <dgm:hierBranch/>
        </dgm:presLayoutVars>
      </dgm:prSet>
      <dgm:spPr/>
    </dgm:pt>
    <dgm:pt modelId="{1FED4D34-ABCC-4991-BD1F-C06F5BB353A5}" type="pres">
      <dgm:prSet presAssocID="{7FE9796A-7FB2-44F1-B34A-95E612652EF7}" presName="rootComposite" presStyleCnt="0"/>
      <dgm:spPr/>
    </dgm:pt>
    <dgm:pt modelId="{D2C980EB-84B2-4C4F-84F3-625770988D03}" type="pres">
      <dgm:prSet presAssocID="{7FE9796A-7FB2-44F1-B34A-95E612652EF7}" presName="rootText" presStyleLbl="node2" presStyleIdx="1" presStyleCnt="3">
        <dgm:presLayoutVars>
          <dgm:chPref val="3"/>
        </dgm:presLayoutVars>
      </dgm:prSet>
      <dgm:spPr/>
    </dgm:pt>
    <dgm:pt modelId="{3DE3C5CB-AF2B-490B-B963-06257054F639}" type="pres">
      <dgm:prSet presAssocID="{7FE9796A-7FB2-44F1-B34A-95E612652EF7}" presName="rootConnector" presStyleLbl="node2" presStyleIdx="1" presStyleCnt="3"/>
      <dgm:spPr/>
    </dgm:pt>
    <dgm:pt modelId="{0BA6FB7A-1790-48BB-9332-B52783ECA3EF}" type="pres">
      <dgm:prSet presAssocID="{7FE9796A-7FB2-44F1-B34A-95E612652EF7}" presName="hierChild4" presStyleCnt="0"/>
      <dgm:spPr/>
    </dgm:pt>
    <dgm:pt modelId="{696EF10E-1D20-4670-A0FC-1BDF0B834FFF}" type="pres">
      <dgm:prSet presAssocID="{3969CC78-4E1B-41DD-8CDA-556A786AF18D}" presName="Name35" presStyleLbl="parChTrans1D3" presStyleIdx="9" presStyleCnt="16"/>
      <dgm:spPr/>
    </dgm:pt>
    <dgm:pt modelId="{C6E03FEA-EDC9-4E8C-B7F7-60570D4F51D0}" type="pres">
      <dgm:prSet presAssocID="{8911D5EB-6ED1-4DA1-A16E-73ECDC4EBFC7}" presName="hierRoot2" presStyleCnt="0">
        <dgm:presLayoutVars>
          <dgm:hierBranch val="r"/>
        </dgm:presLayoutVars>
      </dgm:prSet>
      <dgm:spPr/>
    </dgm:pt>
    <dgm:pt modelId="{C7FE9B16-D043-4ACB-8DBB-B222AE525F9C}" type="pres">
      <dgm:prSet presAssocID="{8911D5EB-6ED1-4DA1-A16E-73ECDC4EBFC7}" presName="rootComposite" presStyleCnt="0"/>
      <dgm:spPr/>
    </dgm:pt>
    <dgm:pt modelId="{B403EF3E-DABD-4344-A4A2-07E48DD5C41F}" type="pres">
      <dgm:prSet presAssocID="{8911D5EB-6ED1-4DA1-A16E-73ECDC4EBFC7}" presName="rootText" presStyleLbl="node3" presStyleIdx="9" presStyleCnt="16">
        <dgm:presLayoutVars>
          <dgm:chPref val="3"/>
        </dgm:presLayoutVars>
      </dgm:prSet>
      <dgm:spPr/>
    </dgm:pt>
    <dgm:pt modelId="{6BB02255-9849-4A37-AADC-E5F098A48A09}" type="pres">
      <dgm:prSet presAssocID="{8911D5EB-6ED1-4DA1-A16E-73ECDC4EBFC7}" presName="rootConnector" presStyleLbl="node3" presStyleIdx="9" presStyleCnt="16"/>
      <dgm:spPr/>
    </dgm:pt>
    <dgm:pt modelId="{73F079E1-2117-40B8-8A43-D1587300951F}" type="pres">
      <dgm:prSet presAssocID="{8911D5EB-6ED1-4DA1-A16E-73ECDC4EBFC7}" presName="hierChild4" presStyleCnt="0"/>
      <dgm:spPr/>
    </dgm:pt>
    <dgm:pt modelId="{CA56E92F-EEEC-4435-813D-AA5AE27A4390}" type="pres">
      <dgm:prSet presAssocID="{4995F061-CE98-4DCB-B132-05C77522ED0E}" presName="Name50" presStyleLbl="parChTrans1D4" presStyleIdx="13" presStyleCnt="25"/>
      <dgm:spPr/>
    </dgm:pt>
    <dgm:pt modelId="{9EC8E086-87AD-401A-8508-2A167965CC33}" type="pres">
      <dgm:prSet presAssocID="{3F4D3FEC-D42B-480B-89F0-3F6D9AC7B9F3}" presName="hierRoot2" presStyleCnt="0">
        <dgm:presLayoutVars>
          <dgm:hierBranch val="init"/>
        </dgm:presLayoutVars>
      </dgm:prSet>
      <dgm:spPr/>
    </dgm:pt>
    <dgm:pt modelId="{000A8687-073A-4D89-BFF6-8C526B4E5A96}" type="pres">
      <dgm:prSet presAssocID="{3F4D3FEC-D42B-480B-89F0-3F6D9AC7B9F3}" presName="rootComposite" presStyleCnt="0"/>
      <dgm:spPr/>
    </dgm:pt>
    <dgm:pt modelId="{66C7EBE1-22E2-4426-B092-2FA94D51E01E}" type="pres">
      <dgm:prSet presAssocID="{3F4D3FEC-D42B-480B-89F0-3F6D9AC7B9F3}" presName="rootText" presStyleLbl="node4" presStyleIdx="13" presStyleCnt="25">
        <dgm:presLayoutVars>
          <dgm:chPref val="3"/>
        </dgm:presLayoutVars>
      </dgm:prSet>
      <dgm:spPr/>
    </dgm:pt>
    <dgm:pt modelId="{48C34D52-52C5-4D9F-A133-1E9027B11F06}" type="pres">
      <dgm:prSet presAssocID="{3F4D3FEC-D42B-480B-89F0-3F6D9AC7B9F3}" presName="rootConnector" presStyleLbl="node4" presStyleIdx="13" presStyleCnt="25"/>
      <dgm:spPr/>
    </dgm:pt>
    <dgm:pt modelId="{1A27E92E-EF41-43E8-BC66-2FA55CDFF07F}" type="pres">
      <dgm:prSet presAssocID="{3F4D3FEC-D42B-480B-89F0-3F6D9AC7B9F3}" presName="hierChild4" presStyleCnt="0"/>
      <dgm:spPr/>
    </dgm:pt>
    <dgm:pt modelId="{B8624361-1FEB-42FF-99B6-DD10281D6AD2}" type="pres">
      <dgm:prSet presAssocID="{3F4D3FEC-D42B-480B-89F0-3F6D9AC7B9F3}" presName="hierChild5" presStyleCnt="0"/>
      <dgm:spPr/>
    </dgm:pt>
    <dgm:pt modelId="{D0F053EB-17E7-4180-A744-B800C53527D0}" type="pres">
      <dgm:prSet presAssocID="{6118FC71-6D9C-43E7-92CC-FBB8675E3D58}" presName="Name50" presStyleLbl="parChTrans1D4" presStyleIdx="14" presStyleCnt="25"/>
      <dgm:spPr/>
    </dgm:pt>
    <dgm:pt modelId="{72B90EE6-0D65-4312-A547-C0C11FA02628}" type="pres">
      <dgm:prSet presAssocID="{6FC928D3-DEB6-4B2F-9386-22F0B31BB171}" presName="hierRoot2" presStyleCnt="0">
        <dgm:presLayoutVars>
          <dgm:hierBranch val="init"/>
        </dgm:presLayoutVars>
      </dgm:prSet>
      <dgm:spPr/>
    </dgm:pt>
    <dgm:pt modelId="{42A8842D-7543-45AA-BE65-E03625B807BC}" type="pres">
      <dgm:prSet presAssocID="{6FC928D3-DEB6-4B2F-9386-22F0B31BB171}" presName="rootComposite" presStyleCnt="0"/>
      <dgm:spPr/>
    </dgm:pt>
    <dgm:pt modelId="{AB5780A5-C8F2-4120-99A9-6570563218D1}" type="pres">
      <dgm:prSet presAssocID="{6FC928D3-DEB6-4B2F-9386-22F0B31BB171}" presName="rootText" presStyleLbl="node4" presStyleIdx="14" presStyleCnt="25">
        <dgm:presLayoutVars>
          <dgm:chPref val="3"/>
        </dgm:presLayoutVars>
      </dgm:prSet>
      <dgm:spPr/>
    </dgm:pt>
    <dgm:pt modelId="{DF1A805D-164B-4F09-B98C-A41D16FC5C9B}" type="pres">
      <dgm:prSet presAssocID="{6FC928D3-DEB6-4B2F-9386-22F0B31BB171}" presName="rootConnector" presStyleLbl="node4" presStyleIdx="14" presStyleCnt="25"/>
      <dgm:spPr/>
    </dgm:pt>
    <dgm:pt modelId="{9A75B5E1-CEB9-44C3-BA89-40EF5450F640}" type="pres">
      <dgm:prSet presAssocID="{6FC928D3-DEB6-4B2F-9386-22F0B31BB171}" presName="hierChild4" presStyleCnt="0"/>
      <dgm:spPr/>
    </dgm:pt>
    <dgm:pt modelId="{D4591CA3-535D-42D5-899A-6DA18312B6C0}" type="pres">
      <dgm:prSet presAssocID="{6FC928D3-DEB6-4B2F-9386-22F0B31BB171}" presName="hierChild5" presStyleCnt="0"/>
      <dgm:spPr/>
    </dgm:pt>
    <dgm:pt modelId="{729C6B20-5680-4479-B2B7-1CCB4B0A6FFA}" type="pres">
      <dgm:prSet presAssocID="{FA770FFC-902F-419A-A284-D1D4522FA3AC}" presName="Name50" presStyleLbl="parChTrans1D4" presStyleIdx="15" presStyleCnt="25"/>
      <dgm:spPr/>
    </dgm:pt>
    <dgm:pt modelId="{2B04AC9D-1FED-45DF-B2BA-C94993CC54F5}" type="pres">
      <dgm:prSet presAssocID="{CAD29A00-955F-41C2-A134-CE7FC0FC187C}" presName="hierRoot2" presStyleCnt="0">
        <dgm:presLayoutVars>
          <dgm:hierBranch val="init"/>
        </dgm:presLayoutVars>
      </dgm:prSet>
      <dgm:spPr/>
    </dgm:pt>
    <dgm:pt modelId="{A13EA48F-5249-4DC9-BA36-5C4BF6F64AF4}" type="pres">
      <dgm:prSet presAssocID="{CAD29A00-955F-41C2-A134-CE7FC0FC187C}" presName="rootComposite" presStyleCnt="0"/>
      <dgm:spPr/>
    </dgm:pt>
    <dgm:pt modelId="{A5B935F6-15C5-4A09-9FC0-85CA0482EDAA}" type="pres">
      <dgm:prSet presAssocID="{CAD29A00-955F-41C2-A134-CE7FC0FC187C}" presName="rootText" presStyleLbl="node4" presStyleIdx="15" presStyleCnt="25">
        <dgm:presLayoutVars>
          <dgm:chPref val="3"/>
        </dgm:presLayoutVars>
      </dgm:prSet>
      <dgm:spPr/>
    </dgm:pt>
    <dgm:pt modelId="{83BF052F-D032-4086-88AB-39246D199F22}" type="pres">
      <dgm:prSet presAssocID="{CAD29A00-955F-41C2-A134-CE7FC0FC187C}" presName="rootConnector" presStyleLbl="node4" presStyleIdx="15" presStyleCnt="25"/>
      <dgm:spPr/>
    </dgm:pt>
    <dgm:pt modelId="{F65B22D8-EF6F-45CD-B749-E2A105926103}" type="pres">
      <dgm:prSet presAssocID="{CAD29A00-955F-41C2-A134-CE7FC0FC187C}" presName="hierChild4" presStyleCnt="0"/>
      <dgm:spPr/>
    </dgm:pt>
    <dgm:pt modelId="{658B51AA-3ED3-4619-AE2C-9CF0A673DBF2}" type="pres">
      <dgm:prSet presAssocID="{CAD29A00-955F-41C2-A134-CE7FC0FC187C}" presName="hierChild5" presStyleCnt="0"/>
      <dgm:spPr/>
    </dgm:pt>
    <dgm:pt modelId="{6D06E22D-B028-48C3-8805-96B324734548}" type="pres">
      <dgm:prSet presAssocID="{9269BB50-0F18-455B-9B7A-4B68497759A5}" presName="Name50" presStyleLbl="parChTrans1D4" presStyleIdx="16" presStyleCnt="25"/>
      <dgm:spPr/>
    </dgm:pt>
    <dgm:pt modelId="{2AD4A1A8-920E-490B-A237-9F7D9FBDE5CD}" type="pres">
      <dgm:prSet presAssocID="{62138436-F9EA-4F9A-B2B9-A8136FE8DDEA}" presName="hierRoot2" presStyleCnt="0">
        <dgm:presLayoutVars>
          <dgm:hierBranch val="init"/>
        </dgm:presLayoutVars>
      </dgm:prSet>
      <dgm:spPr/>
    </dgm:pt>
    <dgm:pt modelId="{D5D8A52B-2036-4830-B19C-B2AA57A73118}" type="pres">
      <dgm:prSet presAssocID="{62138436-F9EA-4F9A-B2B9-A8136FE8DDEA}" presName="rootComposite" presStyleCnt="0"/>
      <dgm:spPr/>
    </dgm:pt>
    <dgm:pt modelId="{23CD88A7-8F4B-4F5A-A3D8-DD9D6E247BC6}" type="pres">
      <dgm:prSet presAssocID="{62138436-F9EA-4F9A-B2B9-A8136FE8DDEA}" presName="rootText" presStyleLbl="node4" presStyleIdx="16" presStyleCnt="25">
        <dgm:presLayoutVars>
          <dgm:chPref val="3"/>
        </dgm:presLayoutVars>
      </dgm:prSet>
      <dgm:spPr/>
    </dgm:pt>
    <dgm:pt modelId="{6DE204A1-511F-4756-BDAA-39D637CB43AD}" type="pres">
      <dgm:prSet presAssocID="{62138436-F9EA-4F9A-B2B9-A8136FE8DDEA}" presName="rootConnector" presStyleLbl="node4" presStyleIdx="16" presStyleCnt="25"/>
      <dgm:spPr/>
    </dgm:pt>
    <dgm:pt modelId="{A4C74A5C-CE9E-4B9B-A1AB-C848C96FEFAE}" type="pres">
      <dgm:prSet presAssocID="{62138436-F9EA-4F9A-B2B9-A8136FE8DDEA}" presName="hierChild4" presStyleCnt="0"/>
      <dgm:spPr/>
    </dgm:pt>
    <dgm:pt modelId="{5A59ABEE-957A-409D-9DEF-00B0C55A2E68}" type="pres">
      <dgm:prSet presAssocID="{62138436-F9EA-4F9A-B2B9-A8136FE8DDEA}" presName="hierChild5" presStyleCnt="0"/>
      <dgm:spPr/>
    </dgm:pt>
    <dgm:pt modelId="{0139E7D0-F2A5-4323-8EA0-35663EE9F65D}" type="pres">
      <dgm:prSet presAssocID="{8911D5EB-6ED1-4DA1-A16E-73ECDC4EBFC7}" presName="hierChild5" presStyleCnt="0"/>
      <dgm:spPr/>
    </dgm:pt>
    <dgm:pt modelId="{35B0C400-76B6-4D85-9966-53E770DDC825}" type="pres">
      <dgm:prSet presAssocID="{90F27AA2-B0AC-406F-83D9-0B10F3D0403D}" presName="Name35" presStyleLbl="parChTrans1D3" presStyleIdx="10" presStyleCnt="16"/>
      <dgm:spPr/>
    </dgm:pt>
    <dgm:pt modelId="{4EBCA58E-DB54-461A-98EE-0CDAB8B25FD5}" type="pres">
      <dgm:prSet presAssocID="{23FD0F63-2DB5-402A-8364-C1EFD8AF99C6}" presName="hierRoot2" presStyleCnt="0">
        <dgm:presLayoutVars>
          <dgm:hierBranch val="r"/>
        </dgm:presLayoutVars>
      </dgm:prSet>
      <dgm:spPr/>
    </dgm:pt>
    <dgm:pt modelId="{1F47D4E7-6295-452C-95A9-54411828F808}" type="pres">
      <dgm:prSet presAssocID="{23FD0F63-2DB5-402A-8364-C1EFD8AF99C6}" presName="rootComposite" presStyleCnt="0"/>
      <dgm:spPr/>
    </dgm:pt>
    <dgm:pt modelId="{F0EAEEE7-02F3-422A-9137-CEF5CE51BF2A}" type="pres">
      <dgm:prSet presAssocID="{23FD0F63-2DB5-402A-8364-C1EFD8AF99C6}" presName="rootText" presStyleLbl="node3" presStyleIdx="10" presStyleCnt="16">
        <dgm:presLayoutVars>
          <dgm:chPref val="3"/>
        </dgm:presLayoutVars>
      </dgm:prSet>
      <dgm:spPr/>
    </dgm:pt>
    <dgm:pt modelId="{55D37319-D601-427C-816A-C2DD0E60A8CB}" type="pres">
      <dgm:prSet presAssocID="{23FD0F63-2DB5-402A-8364-C1EFD8AF99C6}" presName="rootConnector" presStyleLbl="node3" presStyleIdx="10" presStyleCnt="16"/>
      <dgm:spPr/>
    </dgm:pt>
    <dgm:pt modelId="{65FBEA8F-77FB-487D-AF33-323999FF9A0F}" type="pres">
      <dgm:prSet presAssocID="{23FD0F63-2DB5-402A-8364-C1EFD8AF99C6}" presName="hierChild4" presStyleCnt="0"/>
      <dgm:spPr/>
    </dgm:pt>
    <dgm:pt modelId="{50425330-1C31-4A1B-B364-C969383AF87B}" type="pres">
      <dgm:prSet presAssocID="{CEF9A3DB-3087-4050-8032-4AB831A65608}" presName="Name50" presStyleLbl="parChTrans1D4" presStyleIdx="17" presStyleCnt="25"/>
      <dgm:spPr/>
    </dgm:pt>
    <dgm:pt modelId="{1401E82D-63F6-4870-B962-D3BB2BD538CB}" type="pres">
      <dgm:prSet presAssocID="{BED76C57-9AC5-42BF-AB1D-7FD87BA6D4BE}" presName="hierRoot2" presStyleCnt="0">
        <dgm:presLayoutVars>
          <dgm:hierBranch val="init"/>
        </dgm:presLayoutVars>
      </dgm:prSet>
      <dgm:spPr/>
    </dgm:pt>
    <dgm:pt modelId="{616B29DA-7878-4451-A3C7-F5790AFE921E}" type="pres">
      <dgm:prSet presAssocID="{BED76C57-9AC5-42BF-AB1D-7FD87BA6D4BE}" presName="rootComposite" presStyleCnt="0"/>
      <dgm:spPr/>
    </dgm:pt>
    <dgm:pt modelId="{31037776-A37F-444A-B6CA-0713766A4F70}" type="pres">
      <dgm:prSet presAssocID="{BED76C57-9AC5-42BF-AB1D-7FD87BA6D4BE}" presName="rootText" presStyleLbl="node4" presStyleIdx="17" presStyleCnt="25">
        <dgm:presLayoutVars>
          <dgm:chPref val="3"/>
        </dgm:presLayoutVars>
      </dgm:prSet>
      <dgm:spPr/>
    </dgm:pt>
    <dgm:pt modelId="{48903582-A0A0-4ADF-AAED-730FE614ECE7}" type="pres">
      <dgm:prSet presAssocID="{BED76C57-9AC5-42BF-AB1D-7FD87BA6D4BE}" presName="rootConnector" presStyleLbl="node4" presStyleIdx="17" presStyleCnt="25"/>
      <dgm:spPr/>
    </dgm:pt>
    <dgm:pt modelId="{9C941DD7-38B5-4B4E-A747-2E6182ACD258}" type="pres">
      <dgm:prSet presAssocID="{BED76C57-9AC5-42BF-AB1D-7FD87BA6D4BE}" presName="hierChild4" presStyleCnt="0"/>
      <dgm:spPr/>
    </dgm:pt>
    <dgm:pt modelId="{EEDEB2A0-D471-4558-8EF0-5BE812DD0D3A}" type="pres">
      <dgm:prSet presAssocID="{BED76C57-9AC5-42BF-AB1D-7FD87BA6D4BE}" presName="hierChild5" presStyleCnt="0"/>
      <dgm:spPr/>
    </dgm:pt>
    <dgm:pt modelId="{CEFC7A20-3308-4B86-8EA2-D479A09C1C40}" type="pres">
      <dgm:prSet presAssocID="{836766F3-0D3F-4811-8591-9DCAE15BA6A3}" presName="Name50" presStyleLbl="parChTrans1D4" presStyleIdx="18" presStyleCnt="25"/>
      <dgm:spPr/>
    </dgm:pt>
    <dgm:pt modelId="{5821B894-AE83-46BF-9D69-DF20FCEAAE95}" type="pres">
      <dgm:prSet presAssocID="{7E8FAF9A-FAE3-44C7-A2F8-34D28182D3B7}" presName="hierRoot2" presStyleCnt="0">
        <dgm:presLayoutVars>
          <dgm:hierBranch val="init"/>
        </dgm:presLayoutVars>
      </dgm:prSet>
      <dgm:spPr/>
    </dgm:pt>
    <dgm:pt modelId="{C4C1A578-3F6A-4955-AFC0-19D08194C2A7}" type="pres">
      <dgm:prSet presAssocID="{7E8FAF9A-FAE3-44C7-A2F8-34D28182D3B7}" presName="rootComposite" presStyleCnt="0"/>
      <dgm:spPr/>
    </dgm:pt>
    <dgm:pt modelId="{FB569B31-65F7-4D9F-B599-3BA6AF6D94A8}" type="pres">
      <dgm:prSet presAssocID="{7E8FAF9A-FAE3-44C7-A2F8-34D28182D3B7}" presName="rootText" presStyleLbl="node4" presStyleIdx="18" presStyleCnt="25">
        <dgm:presLayoutVars>
          <dgm:chPref val="3"/>
        </dgm:presLayoutVars>
      </dgm:prSet>
      <dgm:spPr/>
    </dgm:pt>
    <dgm:pt modelId="{5F98DFFC-C776-4BDA-9798-BEC0FA5628E4}" type="pres">
      <dgm:prSet presAssocID="{7E8FAF9A-FAE3-44C7-A2F8-34D28182D3B7}" presName="rootConnector" presStyleLbl="node4" presStyleIdx="18" presStyleCnt="25"/>
      <dgm:spPr/>
    </dgm:pt>
    <dgm:pt modelId="{CF7F8BE5-D530-4A8A-90BA-0177A0C95C67}" type="pres">
      <dgm:prSet presAssocID="{7E8FAF9A-FAE3-44C7-A2F8-34D28182D3B7}" presName="hierChild4" presStyleCnt="0"/>
      <dgm:spPr/>
    </dgm:pt>
    <dgm:pt modelId="{5F045E44-3C2C-4219-A92A-5854A28564B5}" type="pres">
      <dgm:prSet presAssocID="{7E8FAF9A-FAE3-44C7-A2F8-34D28182D3B7}" presName="hierChild5" presStyleCnt="0"/>
      <dgm:spPr/>
    </dgm:pt>
    <dgm:pt modelId="{F77D4E16-C034-4E45-B0C5-6D8A0C62C616}" type="pres">
      <dgm:prSet presAssocID="{FABCFE5D-7C18-4797-A01F-22276CBA42DD}" presName="Name50" presStyleLbl="parChTrans1D4" presStyleIdx="19" presStyleCnt="25"/>
      <dgm:spPr/>
    </dgm:pt>
    <dgm:pt modelId="{251C8B4C-E53A-48B9-B4F4-377C40733680}" type="pres">
      <dgm:prSet presAssocID="{A8F039BC-F25C-4F4E-BD3A-4427C7AA1C52}" presName="hierRoot2" presStyleCnt="0">
        <dgm:presLayoutVars>
          <dgm:hierBranch val="init"/>
        </dgm:presLayoutVars>
      </dgm:prSet>
      <dgm:spPr/>
    </dgm:pt>
    <dgm:pt modelId="{1C7CE6FC-E1DE-459F-9851-A9BC0BB5A139}" type="pres">
      <dgm:prSet presAssocID="{A8F039BC-F25C-4F4E-BD3A-4427C7AA1C52}" presName="rootComposite" presStyleCnt="0"/>
      <dgm:spPr/>
    </dgm:pt>
    <dgm:pt modelId="{E041CA3A-BB95-4304-88D5-D6D9D7D32F39}" type="pres">
      <dgm:prSet presAssocID="{A8F039BC-F25C-4F4E-BD3A-4427C7AA1C52}" presName="rootText" presStyleLbl="node4" presStyleIdx="19" presStyleCnt="25">
        <dgm:presLayoutVars>
          <dgm:chPref val="3"/>
        </dgm:presLayoutVars>
      </dgm:prSet>
      <dgm:spPr/>
    </dgm:pt>
    <dgm:pt modelId="{43FD040A-E466-42DD-9A9E-3D9A323A9BA9}" type="pres">
      <dgm:prSet presAssocID="{A8F039BC-F25C-4F4E-BD3A-4427C7AA1C52}" presName="rootConnector" presStyleLbl="node4" presStyleIdx="19" presStyleCnt="25"/>
      <dgm:spPr/>
    </dgm:pt>
    <dgm:pt modelId="{02AFCA9E-742A-43E8-9F04-CFE10C54FAC7}" type="pres">
      <dgm:prSet presAssocID="{A8F039BC-F25C-4F4E-BD3A-4427C7AA1C52}" presName="hierChild4" presStyleCnt="0"/>
      <dgm:spPr/>
    </dgm:pt>
    <dgm:pt modelId="{E7624186-0F3B-4F47-B9DA-03B057283E40}" type="pres">
      <dgm:prSet presAssocID="{A8F039BC-F25C-4F4E-BD3A-4427C7AA1C52}" presName="hierChild5" presStyleCnt="0"/>
      <dgm:spPr/>
    </dgm:pt>
    <dgm:pt modelId="{6D96C2E4-98BF-4DE6-A86C-2136E00D3D98}" type="pres">
      <dgm:prSet presAssocID="{23FD0F63-2DB5-402A-8364-C1EFD8AF99C6}" presName="hierChild5" presStyleCnt="0"/>
      <dgm:spPr/>
    </dgm:pt>
    <dgm:pt modelId="{D65D88DF-556D-4B92-AA7A-7209BF325044}" type="pres">
      <dgm:prSet presAssocID="{3AE9FB07-2E35-4120-BA08-38A18DAE964E}" presName="Name35" presStyleLbl="parChTrans1D3" presStyleIdx="11" presStyleCnt="16"/>
      <dgm:spPr/>
    </dgm:pt>
    <dgm:pt modelId="{C872D701-752C-42C8-97BF-9C346D8248C7}" type="pres">
      <dgm:prSet presAssocID="{676C5595-BFD5-4A03-86BE-D5E1F26B14D6}" presName="hierRoot2" presStyleCnt="0">
        <dgm:presLayoutVars>
          <dgm:hierBranch val="r"/>
        </dgm:presLayoutVars>
      </dgm:prSet>
      <dgm:spPr/>
    </dgm:pt>
    <dgm:pt modelId="{848C599A-E16B-4C40-9E33-B61B1574653A}" type="pres">
      <dgm:prSet presAssocID="{676C5595-BFD5-4A03-86BE-D5E1F26B14D6}" presName="rootComposite" presStyleCnt="0"/>
      <dgm:spPr/>
    </dgm:pt>
    <dgm:pt modelId="{79888D41-2776-4FC7-A8B3-01E231A57264}" type="pres">
      <dgm:prSet presAssocID="{676C5595-BFD5-4A03-86BE-D5E1F26B14D6}" presName="rootText" presStyleLbl="node3" presStyleIdx="11" presStyleCnt="16">
        <dgm:presLayoutVars>
          <dgm:chPref val="3"/>
        </dgm:presLayoutVars>
      </dgm:prSet>
      <dgm:spPr/>
    </dgm:pt>
    <dgm:pt modelId="{6985BFE2-94AB-4D60-BD23-41BF2873B3E1}" type="pres">
      <dgm:prSet presAssocID="{676C5595-BFD5-4A03-86BE-D5E1F26B14D6}" presName="rootConnector" presStyleLbl="node3" presStyleIdx="11" presStyleCnt="16"/>
      <dgm:spPr/>
    </dgm:pt>
    <dgm:pt modelId="{66FBAD9C-1E29-4AE3-9596-EE734D919381}" type="pres">
      <dgm:prSet presAssocID="{676C5595-BFD5-4A03-86BE-D5E1F26B14D6}" presName="hierChild4" presStyleCnt="0"/>
      <dgm:spPr/>
    </dgm:pt>
    <dgm:pt modelId="{A8671248-B8C6-4EE8-A8BB-689D217BD415}" type="pres">
      <dgm:prSet presAssocID="{7EC2BE43-40B4-44FD-A3B9-C1868D2D3474}" presName="Name50" presStyleLbl="parChTrans1D4" presStyleIdx="20" presStyleCnt="25"/>
      <dgm:spPr/>
    </dgm:pt>
    <dgm:pt modelId="{1CB7700D-1A7F-41BC-AAE2-E80AF59BAB78}" type="pres">
      <dgm:prSet presAssocID="{2EF43330-D7D9-4BF3-B736-068B7C32E740}" presName="hierRoot2" presStyleCnt="0">
        <dgm:presLayoutVars>
          <dgm:hierBranch val="init"/>
        </dgm:presLayoutVars>
      </dgm:prSet>
      <dgm:spPr/>
    </dgm:pt>
    <dgm:pt modelId="{B4BECF70-8F88-420B-B913-88D9807932EE}" type="pres">
      <dgm:prSet presAssocID="{2EF43330-D7D9-4BF3-B736-068B7C32E740}" presName="rootComposite" presStyleCnt="0"/>
      <dgm:spPr/>
    </dgm:pt>
    <dgm:pt modelId="{3F8179F6-28B5-405D-9581-2B3C0ACF1B04}" type="pres">
      <dgm:prSet presAssocID="{2EF43330-D7D9-4BF3-B736-068B7C32E740}" presName="rootText" presStyleLbl="node4" presStyleIdx="20" presStyleCnt="25">
        <dgm:presLayoutVars>
          <dgm:chPref val="3"/>
        </dgm:presLayoutVars>
      </dgm:prSet>
      <dgm:spPr/>
    </dgm:pt>
    <dgm:pt modelId="{6C5E7931-9867-4554-AF95-AE448E2A2FE3}" type="pres">
      <dgm:prSet presAssocID="{2EF43330-D7D9-4BF3-B736-068B7C32E740}" presName="rootConnector" presStyleLbl="node4" presStyleIdx="20" presStyleCnt="25"/>
      <dgm:spPr/>
    </dgm:pt>
    <dgm:pt modelId="{3156C288-A614-4DC2-A1F7-3DDE5C2D4D23}" type="pres">
      <dgm:prSet presAssocID="{2EF43330-D7D9-4BF3-B736-068B7C32E740}" presName="hierChild4" presStyleCnt="0"/>
      <dgm:spPr/>
    </dgm:pt>
    <dgm:pt modelId="{2F8B7BE0-8F03-4975-86B0-B996C0C97076}" type="pres">
      <dgm:prSet presAssocID="{2EF43330-D7D9-4BF3-B736-068B7C32E740}" presName="hierChild5" presStyleCnt="0"/>
      <dgm:spPr/>
    </dgm:pt>
    <dgm:pt modelId="{6EDF9E4C-584B-4B47-9EA1-6B9D8BF8536C}" type="pres">
      <dgm:prSet presAssocID="{5ED4A382-A782-45EC-B6E6-6CB65DCA1E7E}" presName="Name50" presStyleLbl="parChTrans1D4" presStyleIdx="21" presStyleCnt="25"/>
      <dgm:spPr/>
    </dgm:pt>
    <dgm:pt modelId="{11849C2C-2546-4277-A12B-8D502016B177}" type="pres">
      <dgm:prSet presAssocID="{76AE93F7-C9CF-4D50-BAA5-4BC3778A075C}" presName="hierRoot2" presStyleCnt="0">
        <dgm:presLayoutVars>
          <dgm:hierBranch val="init"/>
        </dgm:presLayoutVars>
      </dgm:prSet>
      <dgm:spPr/>
    </dgm:pt>
    <dgm:pt modelId="{F544AE96-D96B-4625-B0E0-19C62EE8B76A}" type="pres">
      <dgm:prSet presAssocID="{76AE93F7-C9CF-4D50-BAA5-4BC3778A075C}" presName="rootComposite" presStyleCnt="0"/>
      <dgm:spPr/>
    </dgm:pt>
    <dgm:pt modelId="{F54DE116-3198-441E-92ED-248067B26322}" type="pres">
      <dgm:prSet presAssocID="{76AE93F7-C9CF-4D50-BAA5-4BC3778A075C}" presName="rootText" presStyleLbl="node4" presStyleIdx="21" presStyleCnt="25">
        <dgm:presLayoutVars>
          <dgm:chPref val="3"/>
        </dgm:presLayoutVars>
      </dgm:prSet>
      <dgm:spPr/>
    </dgm:pt>
    <dgm:pt modelId="{8EC258E1-BAB3-4C43-AA78-B2423D5E6A65}" type="pres">
      <dgm:prSet presAssocID="{76AE93F7-C9CF-4D50-BAA5-4BC3778A075C}" presName="rootConnector" presStyleLbl="node4" presStyleIdx="21" presStyleCnt="25"/>
      <dgm:spPr/>
    </dgm:pt>
    <dgm:pt modelId="{3E0C5557-5BF3-48D2-B973-D4B6D39D9B2C}" type="pres">
      <dgm:prSet presAssocID="{76AE93F7-C9CF-4D50-BAA5-4BC3778A075C}" presName="hierChild4" presStyleCnt="0"/>
      <dgm:spPr/>
    </dgm:pt>
    <dgm:pt modelId="{3BC59D58-6867-4610-A34D-4669DE67DC95}" type="pres">
      <dgm:prSet presAssocID="{76AE93F7-C9CF-4D50-BAA5-4BC3778A075C}" presName="hierChild5" presStyleCnt="0"/>
      <dgm:spPr/>
    </dgm:pt>
    <dgm:pt modelId="{56325B1A-4DE1-4963-B57D-BDD2F6B3D804}" type="pres">
      <dgm:prSet presAssocID="{1E9A2C47-3E64-424D-8432-C4A48BAC3DCA}" presName="Name50" presStyleLbl="parChTrans1D4" presStyleIdx="22" presStyleCnt="25"/>
      <dgm:spPr/>
    </dgm:pt>
    <dgm:pt modelId="{C91938AB-E26B-42C8-9C53-FD87958A7378}" type="pres">
      <dgm:prSet presAssocID="{FC2E7869-348E-4B4E-A14B-CC86BE0C178B}" presName="hierRoot2" presStyleCnt="0">
        <dgm:presLayoutVars>
          <dgm:hierBranch val="init"/>
        </dgm:presLayoutVars>
      </dgm:prSet>
      <dgm:spPr/>
    </dgm:pt>
    <dgm:pt modelId="{1A3AF74E-B7F4-4C22-B52D-62647DE1F00E}" type="pres">
      <dgm:prSet presAssocID="{FC2E7869-348E-4B4E-A14B-CC86BE0C178B}" presName="rootComposite" presStyleCnt="0"/>
      <dgm:spPr/>
    </dgm:pt>
    <dgm:pt modelId="{E0F76DDC-D206-4E55-A8BA-C2E6A28EFEA1}" type="pres">
      <dgm:prSet presAssocID="{FC2E7869-348E-4B4E-A14B-CC86BE0C178B}" presName="rootText" presStyleLbl="node4" presStyleIdx="22" presStyleCnt="25">
        <dgm:presLayoutVars>
          <dgm:chPref val="3"/>
        </dgm:presLayoutVars>
      </dgm:prSet>
      <dgm:spPr/>
    </dgm:pt>
    <dgm:pt modelId="{74C32AE7-A673-4D2B-A86C-4D92FB99D75F}" type="pres">
      <dgm:prSet presAssocID="{FC2E7869-348E-4B4E-A14B-CC86BE0C178B}" presName="rootConnector" presStyleLbl="node4" presStyleIdx="22" presStyleCnt="25"/>
      <dgm:spPr/>
    </dgm:pt>
    <dgm:pt modelId="{117AEC9A-4C08-4BE1-90A5-434048DDB3BC}" type="pres">
      <dgm:prSet presAssocID="{FC2E7869-348E-4B4E-A14B-CC86BE0C178B}" presName="hierChild4" presStyleCnt="0"/>
      <dgm:spPr/>
    </dgm:pt>
    <dgm:pt modelId="{28117F32-5F27-4705-B884-29410407CF22}" type="pres">
      <dgm:prSet presAssocID="{FC2E7869-348E-4B4E-A14B-CC86BE0C178B}" presName="hierChild5" presStyleCnt="0"/>
      <dgm:spPr/>
    </dgm:pt>
    <dgm:pt modelId="{4E0D262F-D0B3-4851-8E27-FEF59D6D0620}" type="pres">
      <dgm:prSet presAssocID="{08DFCF48-4146-4278-8A7F-BECC91014839}" presName="Name50" presStyleLbl="parChTrans1D4" presStyleIdx="23" presStyleCnt="25"/>
      <dgm:spPr/>
    </dgm:pt>
    <dgm:pt modelId="{FC8EDAC9-65ED-4D5D-94DB-705135033982}" type="pres">
      <dgm:prSet presAssocID="{CF35D955-12CD-44BA-8710-34C90ADA05CC}" presName="hierRoot2" presStyleCnt="0">
        <dgm:presLayoutVars>
          <dgm:hierBranch val="init"/>
        </dgm:presLayoutVars>
      </dgm:prSet>
      <dgm:spPr/>
    </dgm:pt>
    <dgm:pt modelId="{AF412EA6-F19A-4091-A8F2-57DD75A3B8F2}" type="pres">
      <dgm:prSet presAssocID="{CF35D955-12CD-44BA-8710-34C90ADA05CC}" presName="rootComposite" presStyleCnt="0"/>
      <dgm:spPr/>
    </dgm:pt>
    <dgm:pt modelId="{C417ABBB-8242-4195-8D7B-CB8656EAB053}" type="pres">
      <dgm:prSet presAssocID="{CF35D955-12CD-44BA-8710-34C90ADA05CC}" presName="rootText" presStyleLbl="node4" presStyleIdx="23" presStyleCnt="25">
        <dgm:presLayoutVars>
          <dgm:chPref val="3"/>
        </dgm:presLayoutVars>
      </dgm:prSet>
      <dgm:spPr/>
    </dgm:pt>
    <dgm:pt modelId="{AA1A5B0A-4BE3-43CF-9DDC-0A42FD5BD82F}" type="pres">
      <dgm:prSet presAssocID="{CF35D955-12CD-44BA-8710-34C90ADA05CC}" presName="rootConnector" presStyleLbl="node4" presStyleIdx="23" presStyleCnt="25"/>
      <dgm:spPr/>
    </dgm:pt>
    <dgm:pt modelId="{360094BA-37F6-4E98-9FB9-D326A8417117}" type="pres">
      <dgm:prSet presAssocID="{CF35D955-12CD-44BA-8710-34C90ADA05CC}" presName="hierChild4" presStyleCnt="0"/>
      <dgm:spPr/>
    </dgm:pt>
    <dgm:pt modelId="{1A93466F-7524-420E-A416-DFB0B0107AEE}" type="pres">
      <dgm:prSet presAssocID="{CF35D955-12CD-44BA-8710-34C90ADA05CC}" presName="hierChild5" presStyleCnt="0"/>
      <dgm:spPr/>
    </dgm:pt>
    <dgm:pt modelId="{CA19129B-89FD-436E-BDF5-D376DA755D4B}" type="pres">
      <dgm:prSet presAssocID="{676C5595-BFD5-4A03-86BE-D5E1F26B14D6}" presName="hierChild5" presStyleCnt="0"/>
      <dgm:spPr/>
    </dgm:pt>
    <dgm:pt modelId="{28E9BA9C-268C-4485-AC7A-806FB72C74D3}" type="pres">
      <dgm:prSet presAssocID="{4302CBE5-CA8F-40AD-B566-808EDB56DDF9}" presName="Name35" presStyleLbl="parChTrans1D3" presStyleIdx="12" presStyleCnt="16"/>
      <dgm:spPr/>
    </dgm:pt>
    <dgm:pt modelId="{E14F7A49-2ADE-4B04-BE75-C9AB29DA19F5}" type="pres">
      <dgm:prSet presAssocID="{AFB25308-75C5-4416-9577-D154BBE4B51E}" presName="hierRoot2" presStyleCnt="0">
        <dgm:presLayoutVars>
          <dgm:hierBranch val="r"/>
        </dgm:presLayoutVars>
      </dgm:prSet>
      <dgm:spPr/>
    </dgm:pt>
    <dgm:pt modelId="{025A6DE1-1B06-4AC5-9739-DB1DD14F75CF}" type="pres">
      <dgm:prSet presAssocID="{AFB25308-75C5-4416-9577-D154BBE4B51E}" presName="rootComposite" presStyleCnt="0"/>
      <dgm:spPr/>
    </dgm:pt>
    <dgm:pt modelId="{01B3CE23-7F83-4364-A449-609E27D6F91A}" type="pres">
      <dgm:prSet presAssocID="{AFB25308-75C5-4416-9577-D154BBE4B51E}" presName="rootText" presStyleLbl="node3" presStyleIdx="12" presStyleCnt="16">
        <dgm:presLayoutVars>
          <dgm:chPref val="3"/>
        </dgm:presLayoutVars>
      </dgm:prSet>
      <dgm:spPr/>
    </dgm:pt>
    <dgm:pt modelId="{23C0029B-3503-4D92-8A5A-7117D5DCCC28}" type="pres">
      <dgm:prSet presAssocID="{AFB25308-75C5-4416-9577-D154BBE4B51E}" presName="rootConnector" presStyleLbl="node3" presStyleIdx="12" presStyleCnt="16"/>
      <dgm:spPr/>
    </dgm:pt>
    <dgm:pt modelId="{D13CF83F-6331-48C0-A203-6AB751B61CBD}" type="pres">
      <dgm:prSet presAssocID="{AFB25308-75C5-4416-9577-D154BBE4B51E}" presName="hierChild4" presStyleCnt="0"/>
      <dgm:spPr/>
    </dgm:pt>
    <dgm:pt modelId="{E34ACE4B-6B46-422F-BDB8-1DE741F0172A}" type="pres">
      <dgm:prSet presAssocID="{4ACC6052-A41F-421C-93E6-83CB8608B5E6}" presName="Name50" presStyleLbl="parChTrans1D4" presStyleIdx="24" presStyleCnt="25"/>
      <dgm:spPr/>
    </dgm:pt>
    <dgm:pt modelId="{9247A377-9585-4714-BD7D-CCFC0B8EA012}" type="pres">
      <dgm:prSet presAssocID="{A6CFEBEE-6928-4EDB-8AA5-6EF5D99DCAFD}" presName="hierRoot2" presStyleCnt="0">
        <dgm:presLayoutVars>
          <dgm:hierBranch val="init"/>
        </dgm:presLayoutVars>
      </dgm:prSet>
      <dgm:spPr/>
    </dgm:pt>
    <dgm:pt modelId="{E3AC20F6-B284-476E-9825-B35C2E65A529}" type="pres">
      <dgm:prSet presAssocID="{A6CFEBEE-6928-4EDB-8AA5-6EF5D99DCAFD}" presName="rootComposite" presStyleCnt="0"/>
      <dgm:spPr/>
    </dgm:pt>
    <dgm:pt modelId="{2186FED9-42F4-40DB-875B-0FB3CBF5E771}" type="pres">
      <dgm:prSet presAssocID="{A6CFEBEE-6928-4EDB-8AA5-6EF5D99DCAFD}" presName="rootText" presStyleLbl="node4" presStyleIdx="24" presStyleCnt="25">
        <dgm:presLayoutVars>
          <dgm:chPref val="3"/>
        </dgm:presLayoutVars>
      </dgm:prSet>
      <dgm:spPr/>
    </dgm:pt>
    <dgm:pt modelId="{2AA544A6-4B96-41C1-A1BC-5D8376873292}" type="pres">
      <dgm:prSet presAssocID="{A6CFEBEE-6928-4EDB-8AA5-6EF5D99DCAFD}" presName="rootConnector" presStyleLbl="node4" presStyleIdx="24" presStyleCnt="25"/>
      <dgm:spPr/>
    </dgm:pt>
    <dgm:pt modelId="{2F3291C7-AE50-460F-BCBE-01AE2B04A2B9}" type="pres">
      <dgm:prSet presAssocID="{A6CFEBEE-6928-4EDB-8AA5-6EF5D99DCAFD}" presName="hierChild4" presStyleCnt="0"/>
      <dgm:spPr/>
    </dgm:pt>
    <dgm:pt modelId="{22D0FDE3-78D2-40DD-BB91-A203963254CC}" type="pres">
      <dgm:prSet presAssocID="{A6CFEBEE-6928-4EDB-8AA5-6EF5D99DCAFD}" presName="hierChild5" presStyleCnt="0"/>
      <dgm:spPr/>
    </dgm:pt>
    <dgm:pt modelId="{985E538B-E4A4-4F10-BE85-959895E4B394}" type="pres">
      <dgm:prSet presAssocID="{AFB25308-75C5-4416-9577-D154BBE4B51E}" presName="hierChild5" presStyleCnt="0"/>
      <dgm:spPr/>
    </dgm:pt>
    <dgm:pt modelId="{0F55EB1E-4FC9-4DFC-ACB3-08DEC3D747BA}" type="pres">
      <dgm:prSet presAssocID="{60D33FB2-8DF7-461D-BA6C-6EE3B0D8D696}" presName="Name35" presStyleLbl="parChTrans1D3" presStyleIdx="13" presStyleCnt="16"/>
      <dgm:spPr/>
    </dgm:pt>
    <dgm:pt modelId="{D51B5420-8125-4724-AF68-38F73BE20027}" type="pres">
      <dgm:prSet presAssocID="{A1CA0680-3D31-4559-9A7F-06DB3CE4D5CB}" presName="hierRoot2" presStyleCnt="0">
        <dgm:presLayoutVars>
          <dgm:hierBranch val="init"/>
        </dgm:presLayoutVars>
      </dgm:prSet>
      <dgm:spPr/>
    </dgm:pt>
    <dgm:pt modelId="{E3C955B8-FFD3-4AF4-8387-0E5B155C6BFD}" type="pres">
      <dgm:prSet presAssocID="{A1CA0680-3D31-4559-9A7F-06DB3CE4D5CB}" presName="rootComposite" presStyleCnt="0"/>
      <dgm:spPr/>
    </dgm:pt>
    <dgm:pt modelId="{1C18E138-62CE-413E-89F1-B4C87A665589}" type="pres">
      <dgm:prSet presAssocID="{A1CA0680-3D31-4559-9A7F-06DB3CE4D5CB}" presName="rootText" presStyleLbl="node3" presStyleIdx="13" presStyleCnt="16">
        <dgm:presLayoutVars>
          <dgm:chPref val="3"/>
        </dgm:presLayoutVars>
      </dgm:prSet>
      <dgm:spPr/>
    </dgm:pt>
    <dgm:pt modelId="{F5DF508F-37FC-41FD-A5BC-91B3E88972EC}" type="pres">
      <dgm:prSet presAssocID="{A1CA0680-3D31-4559-9A7F-06DB3CE4D5CB}" presName="rootConnector" presStyleLbl="node3" presStyleIdx="13" presStyleCnt="16"/>
      <dgm:spPr/>
    </dgm:pt>
    <dgm:pt modelId="{EB63E61B-849F-4F8C-9C64-F0AAE4BD5204}" type="pres">
      <dgm:prSet presAssocID="{A1CA0680-3D31-4559-9A7F-06DB3CE4D5CB}" presName="hierChild4" presStyleCnt="0"/>
      <dgm:spPr/>
    </dgm:pt>
    <dgm:pt modelId="{52586F56-67C6-4FCF-8906-E1552FF03668}" type="pres">
      <dgm:prSet presAssocID="{A1CA0680-3D31-4559-9A7F-06DB3CE4D5CB}" presName="hierChild5" presStyleCnt="0"/>
      <dgm:spPr/>
    </dgm:pt>
    <dgm:pt modelId="{F3C7416F-202B-4714-BCD9-A12DDA58B113}" type="pres">
      <dgm:prSet presAssocID="{7FE9796A-7FB2-44F1-B34A-95E612652EF7}" presName="hierChild5" presStyleCnt="0"/>
      <dgm:spPr/>
    </dgm:pt>
    <dgm:pt modelId="{EADDCBCB-855A-47C2-AF96-E492701A712F}" type="pres">
      <dgm:prSet presAssocID="{7FB5169F-B317-4196-8C7D-914A3290FF34}" presName="Name35" presStyleLbl="parChTrans1D2" presStyleIdx="2" presStyleCnt="5"/>
      <dgm:spPr/>
    </dgm:pt>
    <dgm:pt modelId="{6A6DEE9A-0C06-4050-B1B6-978770381DBE}" type="pres">
      <dgm:prSet presAssocID="{B9159CF6-6E3D-4D07-A763-7A6D041EA3D1}" presName="hierRoot2" presStyleCnt="0">
        <dgm:presLayoutVars>
          <dgm:hierBranch val="r"/>
        </dgm:presLayoutVars>
      </dgm:prSet>
      <dgm:spPr/>
    </dgm:pt>
    <dgm:pt modelId="{1AB27691-0AC2-4AD1-8A74-B059EF0EB3B5}" type="pres">
      <dgm:prSet presAssocID="{B9159CF6-6E3D-4D07-A763-7A6D041EA3D1}" presName="rootComposite" presStyleCnt="0"/>
      <dgm:spPr/>
    </dgm:pt>
    <dgm:pt modelId="{6D154DE3-1145-40AF-8151-181B39D1D2D4}" type="pres">
      <dgm:prSet presAssocID="{B9159CF6-6E3D-4D07-A763-7A6D041EA3D1}" presName="rootText" presStyleLbl="node2" presStyleIdx="2" presStyleCnt="3">
        <dgm:presLayoutVars>
          <dgm:chPref val="3"/>
        </dgm:presLayoutVars>
      </dgm:prSet>
      <dgm:spPr/>
    </dgm:pt>
    <dgm:pt modelId="{E165546E-C0A6-46A9-9B9B-7AD0F8729DE3}" type="pres">
      <dgm:prSet presAssocID="{B9159CF6-6E3D-4D07-A763-7A6D041EA3D1}" presName="rootConnector" presStyleLbl="node2" presStyleIdx="2" presStyleCnt="3"/>
      <dgm:spPr/>
    </dgm:pt>
    <dgm:pt modelId="{58E9AB49-348D-44DB-97FA-93C39B6D599F}" type="pres">
      <dgm:prSet presAssocID="{B9159CF6-6E3D-4D07-A763-7A6D041EA3D1}" presName="hierChild4" presStyleCnt="0"/>
      <dgm:spPr/>
    </dgm:pt>
    <dgm:pt modelId="{82C82FF1-57CB-4EDA-9722-ED8D61DD5A4E}" type="pres">
      <dgm:prSet presAssocID="{E48B0C04-94F7-4CB6-AC90-6B51F214499E}" presName="Name50" presStyleLbl="parChTrans1D3" presStyleIdx="14" presStyleCnt="16"/>
      <dgm:spPr/>
    </dgm:pt>
    <dgm:pt modelId="{1A9EEC4C-477C-412E-A269-B3CFC893B89F}" type="pres">
      <dgm:prSet presAssocID="{15B33CD3-7646-4FEB-BDEF-863A34A6AE21}" presName="hierRoot2" presStyleCnt="0">
        <dgm:presLayoutVars>
          <dgm:hierBranch val="init"/>
        </dgm:presLayoutVars>
      </dgm:prSet>
      <dgm:spPr/>
    </dgm:pt>
    <dgm:pt modelId="{00386ACA-9B11-421A-B56C-DA4558D90ABA}" type="pres">
      <dgm:prSet presAssocID="{15B33CD3-7646-4FEB-BDEF-863A34A6AE21}" presName="rootComposite" presStyleCnt="0"/>
      <dgm:spPr/>
    </dgm:pt>
    <dgm:pt modelId="{4EFB2C0D-C329-490C-9EC8-FAE0271C90CE}" type="pres">
      <dgm:prSet presAssocID="{15B33CD3-7646-4FEB-BDEF-863A34A6AE21}" presName="rootText" presStyleLbl="node3" presStyleIdx="14" presStyleCnt="16">
        <dgm:presLayoutVars>
          <dgm:chPref val="3"/>
        </dgm:presLayoutVars>
      </dgm:prSet>
      <dgm:spPr/>
    </dgm:pt>
    <dgm:pt modelId="{B3678A57-9D38-4FF6-883A-FEBB1391D272}" type="pres">
      <dgm:prSet presAssocID="{15B33CD3-7646-4FEB-BDEF-863A34A6AE21}" presName="rootConnector" presStyleLbl="node3" presStyleIdx="14" presStyleCnt="16"/>
      <dgm:spPr/>
    </dgm:pt>
    <dgm:pt modelId="{497F59E3-F60F-49FE-A078-9FA752EC2A06}" type="pres">
      <dgm:prSet presAssocID="{15B33CD3-7646-4FEB-BDEF-863A34A6AE21}" presName="hierChild4" presStyleCnt="0"/>
      <dgm:spPr/>
    </dgm:pt>
    <dgm:pt modelId="{2BF54319-7B37-40B8-9FED-DE795FAD4496}" type="pres">
      <dgm:prSet presAssocID="{15B33CD3-7646-4FEB-BDEF-863A34A6AE21}" presName="hierChild5" presStyleCnt="0"/>
      <dgm:spPr/>
    </dgm:pt>
    <dgm:pt modelId="{1B605366-471F-44D4-98FE-AFEEBB1B02A4}" type="pres">
      <dgm:prSet presAssocID="{5535BB19-7861-4039-A86A-2BA725D7B964}" presName="Name50" presStyleLbl="parChTrans1D3" presStyleIdx="15" presStyleCnt="16"/>
      <dgm:spPr/>
    </dgm:pt>
    <dgm:pt modelId="{5E658C81-A39D-4596-8B55-E0027BB270F0}" type="pres">
      <dgm:prSet presAssocID="{91003710-E87D-4675-AE68-B1ED14BB54AF}" presName="hierRoot2" presStyleCnt="0">
        <dgm:presLayoutVars>
          <dgm:hierBranch val="init"/>
        </dgm:presLayoutVars>
      </dgm:prSet>
      <dgm:spPr/>
    </dgm:pt>
    <dgm:pt modelId="{F6AED6F2-D9BD-4960-B5D3-E057580737A5}" type="pres">
      <dgm:prSet presAssocID="{91003710-E87D-4675-AE68-B1ED14BB54AF}" presName="rootComposite" presStyleCnt="0"/>
      <dgm:spPr/>
    </dgm:pt>
    <dgm:pt modelId="{ED7061F3-1A74-4885-97A8-2B7B38C1EC5A}" type="pres">
      <dgm:prSet presAssocID="{91003710-E87D-4675-AE68-B1ED14BB54AF}" presName="rootText" presStyleLbl="node3" presStyleIdx="15" presStyleCnt="16">
        <dgm:presLayoutVars>
          <dgm:chPref val="3"/>
        </dgm:presLayoutVars>
      </dgm:prSet>
      <dgm:spPr/>
    </dgm:pt>
    <dgm:pt modelId="{AB66469B-1269-4739-8C27-5AD4E55CD1F4}" type="pres">
      <dgm:prSet presAssocID="{91003710-E87D-4675-AE68-B1ED14BB54AF}" presName="rootConnector" presStyleLbl="node3" presStyleIdx="15" presStyleCnt="16"/>
      <dgm:spPr/>
    </dgm:pt>
    <dgm:pt modelId="{9982D09B-731C-4532-961F-97E969F452E0}" type="pres">
      <dgm:prSet presAssocID="{91003710-E87D-4675-AE68-B1ED14BB54AF}" presName="hierChild4" presStyleCnt="0"/>
      <dgm:spPr/>
    </dgm:pt>
    <dgm:pt modelId="{74A6EC36-717C-4A87-B892-7764B0F495CA}" type="pres">
      <dgm:prSet presAssocID="{91003710-E87D-4675-AE68-B1ED14BB54AF}" presName="hierChild5" presStyleCnt="0"/>
      <dgm:spPr/>
    </dgm:pt>
    <dgm:pt modelId="{02BD21BA-B140-43F0-B2D5-958FC91C513C}" type="pres">
      <dgm:prSet presAssocID="{B9159CF6-6E3D-4D07-A763-7A6D041EA3D1}" presName="hierChild5" presStyleCnt="0"/>
      <dgm:spPr/>
    </dgm:pt>
    <dgm:pt modelId="{49CF8256-D367-4D3D-9EE8-8F33262DA6C7}" type="pres">
      <dgm:prSet presAssocID="{59147371-DEEB-4E93-8306-3AD84E100291}" presName="hierChild3" presStyleCnt="0"/>
      <dgm:spPr/>
    </dgm:pt>
    <dgm:pt modelId="{B4EFB61D-A7BE-40A3-BAC1-53173AE23E02}" type="pres">
      <dgm:prSet presAssocID="{94DF4795-A4A7-4EA1-9C07-5EAB681479B1}" presName="Name111" presStyleLbl="parChTrans1D2" presStyleIdx="3" presStyleCnt="5"/>
      <dgm:spPr/>
    </dgm:pt>
    <dgm:pt modelId="{4D24D01B-FFEE-4128-958E-9B4F1804D62E}" type="pres">
      <dgm:prSet presAssocID="{92783AF6-5079-4A0F-B76B-DF4707FDFE08}" presName="hierRoot3" presStyleCnt="0">
        <dgm:presLayoutVars>
          <dgm:hierBranch val="init"/>
        </dgm:presLayoutVars>
      </dgm:prSet>
      <dgm:spPr/>
    </dgm:pt>
    <dgm:pt modelId="{7EC7951F-631C-4849-B013-B02D9DC957B2}" type="pres">
      <dgm:prSet presAssocID="{92783AF6-5079-4A0F-B76B-DF4707FDFE08}" presName="rootComposite3" presStyleCnt="0"/>
      <dgm:spPr/>
    </dgm:pt>
    <dgm:pt modelId="{CC0A46DA-0E1C-4EDE-BB80-9D1F64BE7D76}" type="pres">
      <dgm:prSet presAssocID="{92783AF6-5079-4A0F-B76B-DF4707FDFE08}" presName="rootText3" presStyleLbl="asst1" presStyleIdx="0" presStyleCnt="2" custLinFactNeighborX="-18208" custLinFactNeighborY="-6069">
        <dgm:presLayoutVars>
          <dgm:chPref val="3"/>
        </dgm:presLayoutVars>
      </dgm:prSet>
      <dgm:spPr/>
    </dgm:pt>
    <dgm:pt modelId="{19E9986B-0D7A-4AD6-8530-40EA11FD741A}" type="pres">
      <dgm:prSet presAssocID="{92783AF6-5079-4A0F-B76B-DF4707FDFE08}" presName="rootConnector3" presStyleLbl="asst1" presStyleIdx="0" presStyleCnt="2"/>
      <dgm:spPr/>
    </dgm:pt>
    <dgm:pt modelId="{31E32433-7E89-4C32-AB2B-E047FAB4A68D}" type="pres">
      <dgm:prSet presAssocID="{92783AF6-5079-4A0F-B76B-DF4707FDFE08}" presName="hierChild6" presStyleCnt="0"/>
      <dgm:spPr/>
    </dgm:pt>
    <dgm:pt modelId="{D972AD50-E1F1-43B1-BB70-3BAEED8F1467}" type="pres">
      <dgm:prSet presAssocID="{92783AF6-5079-4A0F-B76B-DF4707FDFE08}" presName="hierChild7" presStyleCnt="0"/>
      <dgm:spPr/>
    </dgm:pt>
    <dgm:pt modelId="{E19E00FF-9A2C-4D1C-B674-674BFE115630}" type="pres">
      <dgm:prSet presAssocID="{91E9DC0D-A2CB-4E7E-8C36-19110265F515}" presName="Name111" presStyleLbl="parChTrans1D2" presStyleIdx="4" presStyleCnt="5"/>
      <dgm:spPr/>
    </dgm:pt>
    <dgm:pt modelId="{1C6ED210-94D6-4278-B090-9C5DEA614893}" type="pres">
      <dgm:prSet presAssocID="{F2D13419-004E-4036-A2DD-E79DA77D8911}" presName="hierRoot3" presStyleCnt="0">
        <dgm:presLayoutVars>
          <dgm:hierBranch val="init"/>
        </dgm:presLayoutVars>
      </dgm:prSet>
      <dgm:spPr/>
    </dgm:pt>
    <dgm:pt modelId="{4FF5A0C3-91A0-4F0B-ADBE-24822C74411F}" type="pres">
      <dgm:prSet presAssocID="{F2D13419-004E-4036-A2DD-E79DA77D8911}" presName="rootComposite3" presStyleCnt="0"/>
      <dgm:spPr/>
    </dgm:pt>
    <dgm:pt modelId="{9A9DB31C-2369-42C2-9FA9-07C58A27E3A4}" type="pres">
      <dgm:prSet presAssocID="{F2D13419-004E-4036-A2DD-E79DA77D8911}" presName="rootText3" presStyleLbl="asst1" presStyleIdx="1" presStyleCnt="2" custLinFactNeighborX="42487" custLinFactNeighborY="9103">
        <dgm:presLayoutVars>
          <dgm:chPref val="3"/>
        </dgm:presLayoutVars>
      </dgm:prSet>
      <dgm:spPr/>
    </dgm:pt>
    <dgm:pt modelId="{1B7E6CE2-0D04-4E79-9D38-B34DC00FB483}" type="pres">
      <dgm:prSet presAssocID="{F2D13419-004E-4036-A2DD-E79DA77D8911}" presName="rootConnector3" presStyleLbl="asst1" presStyleIdx="1" presStyleCnt="2"/>
      <dgm:spPr/>
    </dgm:pt>
    <dgm:pt modelId="{C77E54E5-9067-4E4E-A7B0-19356713103D}" type="pres">
      <dgm:prSet presAssocID="{F2D13419-004E-4036-A2DD-E79DA77D8911}" presName="hierChild6" presStyleCnt="0"/>
      <dgm:spPr/>
    </dgm:pt>
    <dgm:pt modelId="{1FC45A64-2397-4389-8B5C-268CD32C10E1}" type="pres">
      <dgm:prSet presAssocID="{F2D13419-004E-4036-A2DD-E79DA77D8911}" presName="hierChild7" presStyleCnt="0"/>
      <dgm:spPr/>
    </dgm:pt>
  </dgm:ptLst>
  <dgm:cxnLst>
    <dgm:cxn modelId="{2B112003-4622-4882-9BAA-19B7164E6AE2}" srcId="{66432DB1-68B7-400D-AFAC-3F85E0943120}" destId="{0C6D91B5-2220-4C74-8A49-27D17F9225B7}" srcOrd="2" destOrd="0" parTransId="{ABE73E0F-310C-48B2-8E0A-56AF4E304F7B}" sibTransId="{DBE50CC9-F488-481E-B9B0-97594505DDC1}"/>
    <dgm:cxn modelId="{FECDE805-7384-42D1-9FAF-D6F90C6811A1}" srcId="{23FD0F63-2DB5-402A-8364-C1EFD8AF99C6}" destId="{A8F039BC-F25C-4F4E-BD3A-4427C7AA1C52}" srcOrd="2" destOrd="0" parTransId="{FABCFE5D-7C18-4797-A01F-22276CBA42DD}" sibTransId="{8BD8EEB8-42AA-4127-B51D-B89B556A2B01}"/>
    <dgm:cxn modelId="{C0546E09-83EB-429E-A5C2-DE18AD0CF00F}" type="presOf" srcId="{475BBDA1-7C6F-46B0-9BFA-27AECA42F927}" destId="{1F5ECF85-F5C7-410B-9772-254D86BDCDF8}" srcOrd="0" destOrd="0" presId="urn:microsoft.com/office/officeart/2005/8/layout/orgChart1"/>
    <dgm:cxn modelId="{2D37CB0B-1C0C-408C-9D96-C9D45C92DC67}" type="presOf" srcId="{4F6E5EA0-48B2-4E32-84E4-7D964D820826}" destId="{DBD87AE8-5E17-4F66-BB67-CEF2439E05F2}" srcOrd="0" destOrd="0" presId="urn:microsoft.com/office/officeart/2005/8/layout/orgChart1"/>
    <dgm:cxn modelId="{F7C73B0C-590F-4825-A952-B7C4FDC8DAA3}" type="presOf" srcId="{EB4EC67D-1FC2-4B5C-A067-41A16815E77D}" destId="{AF6C7547-FD51-4EFC-90BE-5F211F6FB545}" srcOrd="0" destOrd="0" presId="urn:microsoft.com/office/officeart/2005/8/layout/orgChart1"/>
    <dgm:cxn modelId="{8C403B0D-152A-40C3-BE56-5B4AC04FBC26}" type="presOf" srcId="{653F93BB-9B92-47DD-BE97-260F90B76458}" destId="{5331CEEB-53E6-4278-991B-215B2713F3CB}" srcOrd="1" destOrd="0" presId="urn:microsoft.com/office/officeart/2005/8/layout/orgChart1"/>
    <dgm:cxn modelId="{E8C36A0F-B807-403C-90CE-4689044C4950}" type="presOf" srcId="{C488A8BB-0ABC-4197-83AA-EF0334B08115}" destId="{6BDF564B-B6C3-4C47-9835-06EA9A7D69CA}" srcOrd="1" destOrd="0" presId="urn:microsoft.com/office/officeart/2005/8/layout/orgChart1"/>
    <dgm:cxn modelId="{9715CF11-889F-44CF-AAE0-39EA2C566FEA}" type="presOf" srcId="{836766F3-0D3F-4811-8591-9DCAE15BA6A3}" destId="{CEFC7A20-3308-4B86-8EA2-D479A09C1C40}" srcOrd="0" destOrd="0" presId="urn:microsoft.com/office/officeart/2005/8/layout/orgChart1"/>
    <dgm:cxn modelId="{BED49313-2F22-47FB-BBE8-3F70BF54DFED}" type="presOf" srcId="{A8F039BC-F25C-4F4E-BD3A-4427C7AA1C52}" destId="{43FD040A-E466-42DD-9A9E-3D9A323A9BA9}" srcOrd="1" destOrd="0" presId="urn:microsoft.com/office/officeart/2005/8/layout/orgChart1"/>
    <dgm:cxn modelId="{CCF63B16-84D4-4C5B-ACE8-121AD99B6630}" type="presOf" srcId="{7FB5169F-B317-4196-8C7D-914A3290FF34}" destId="{EADDCBCB-855A-47C2-AF96-E492701A712F}" srcOrd="0" destOrd="0" presId="urn:microsoft.com/office/officeart/2005/8/layout/orgChart1"/>
    <dgm:cxn modelId="{23D60917-DE13-4B72-B6B1-10AFA3E37FC3}" type="presOf" srcId="{9C143B7F-3BAA-40E9-B9FA-771039A4F246}" destId="{1C131D8C-8C15-4440-B30F-FDD91E0C45AC}" srcOrd="0" destOrd="0" presId="urn:microsoft.com/office/officeart/2005/8/layout/orgChart1"/>
    <dgm:cxn modelId="{95153E1A-B776-4912-9D9A-CB747B5FBD8E}" type="presOf" srcId="{15B33CD3-7646-4FEB-BDEF-863A34A6AE21}" destId="{B3678A57-9D38-4FF6-883A-FEBB1391D272}" srcOrd="1" destOrd="0" presId="urn:microsoft.com/office/officeart/2005/8/layout/orgChart1"/>
    <dgm:cxn modelId="{005D721C-61CF-481D-BAFB-0688474243F2}" type="presOf" srcId="{3710211E-2C58-4992-9FA0-08AE289F2E28}" destId="{8829234E-DFC0-45F3-A69A-58B752060877}" srcOrd="0" destOrd="0" presId="urn:microsoft.com/office/officeart/2005/8/layout/orgChart1"/>
    <dgm:cxn modelId="{4946111E-1BEE-40FB-A804-E7EF6D8B9C6A}" type="presOf" srcId="{C4A4E428-BFA7-4152-A7F0-DC5C4D3DB611}" destId="{C04FCC19-8CCA-4A7C-A070-EA54E015CEF5}" srcOrd="0" destOrd="0" presId="urn:microsoft.com/office/officeart/2005/8/layout/orgChart1"/>
    <dgm:cxn modelId="{067D6B1F-2BF4-456B-9383-415FEB1CCF13}" type="presOf" srcId="{CAD29A00-955F-41C2-A134-CE7FC0FC187C}" destId="{A5B935F6-15C5-4A09-9FC0-85CA0482EDAA}" srcOrd="0" destOrd="0" presId="urn:microsoft.com/office/officeart/2005/8/layout/orgChart1"/>
    <dgm:cxn modelId="{ECC6551F-625C-4355-91E1-73E878D606CC}" type="presOf" srcId="{59147371-DEEB-4E93-8306-3AD84E100291}" destId="{E48ED3DD-7466-4B75-B25E-05CACA660F8C}" srcOrd="0" destOrd="0" presId="urn:microsoft.com/office/officeart/2005/8/layout/orgChart1"/>
    <dgm:cxn modelId="{F29B7B20-EB2F-447C-BF73-9A7F887F720F}" type="presOf" srcId="{A1538BB6-0E98-4164-BB24-1B7616A2D914}" destId="{C64C9EFF-00C7-4491-A629-B5E6CBB79E4E}" srcOrd="0" destOrd="0" presId="urn:microsoft.com/office/officeart/2005/8/layout/orgChart1"/>
    <dgm:cxn modelId="{CA25D322-4BEA-4914-B873-14BD1979681C}" type="presOf" srcId="{BED76C57-9AC5-42BF-AB1D-7FD87BA6D4BE}" destId="{48903582-A0A0-4ADF-AAED-730FE614ECE7}" srcOrd="1" destOrd="0" presId="urn:microsoft.com/office/officeart/2005/8/layout/orgChart1"/>
    <dgm:cxn modelId="{0A43DD22-2770-4FB1-AD83-7D9BAD72F776}" type="presOf" srcId="{FA770FFC-902F-419A-A284-D1D4522FA3AC}" destId="{729C6B20-5680-4479-B2B7-1CCB4B0A6FFA}" srcOrd="0" destOrd="0" presId="urn:microsoft.com/office/officeart/2005/8/layout/orgChart1"/>
    <dgm:cxn modelId="{5FEE0923-89BB-4E5D-AA43-28F1B1CA7D77}" type="presOf" srcId="{074E34A1-B0E6-4AF0-9448-8B3822B8B41E}" destId="{5759D567-FFDF-4315-A430-98325AA7E3E6}" srcOrd="0" destOrd="0" presId="urn:microsoft.com/office/officeart/2005/8/layout/orgChart1"/>
    <dgm:cxn modelId="{77E42424-535C-4E20-8FB4-76BEAF75A9AF}" srcId="{7FE9796A-7FB2-44F1-B34A-95E612652EF7}" destId="{8911D5EB-6ED1-4DA1-A16E-73ECDC4EBFC7}" srcOrd="0" destOrd="0" parTransId="{3969CC78-4E1B-41DD-8CDA-556A786AF18D}" sibTransId="{E4B91AFA-D26C-4CF5-A260-0147F25E3A81}"/>
    <dgm:cxn modelId="{A3D01E25-8A4B-44EC-9085-4BA891966457}" type="presOf" srcId="{CF35D955-12CD-44BA-8710-34C90ADA05CC}" destId="{C417ABBB-8242-4195-8D7B-CB8656EAB053}" srcOrd="0" destOrd="0" presId="urn:microsoft.com/office/officeart/2005/8/layout/orgChart1"/>
    <dgm:cxn modelId="{C3B44B26-94D5-49DB-917A-969A5DEF619F}" type="presOf" srcId="{05E1781C-E376-4CA6-8055-C12460612374}" destId="{62C24F8A-1932-441A-A641-B6C6543AF3D7}" srcOrd="1" destOrd="0" presId="urn:microsoft.com/office/officeart/2005/8/layout/orgChart1"/>
    <dgm:cxn modelId="{325E4228-D602-4CAB-84F4-303C5223CF89}" type="presOf" srcId="{4995F061-CE98-4DCB-B132-05C77522ED0E}" destId="{CA56E92F-EEEC-4435-813D-AA5AE27A4390}" srcOrd="0" destOrd="0" presId="urn:microsoft.com/office/officeart/2005/8/layout/orgChart1"/>
    <dgm:cxn modelId="{12E9522A-275C-425D-B17C-FD474F750E0D}" type="presOf" srcId="{7FE9796A-7FB2-44F1-B34A-95E612652EF7}" destId="{D2C980EB-84B2-4C4F-84F3-625770988D03}" srcOrd="0" destOrd="0" presId="urn:microsoft.com/office/officeart/2005/8/layout/orgChart1"/>
    <dgm:cxn modelId="{D966922A-85F5-4F79-997E-268AB33BB1D7}" type="presOf" srcId="{AC44FA20-CFC8-4FA2-A8C2-EC4F4A506D6B}" destId="{CE396B77-76AC-42F9-AE45-1EECF28B19FE}" srcOrd="0" destOrd="0" presId="urn:microsoft.com/office/officeart/2005/8/layout/orgChart1"/>
    <dgm:cxn modelId="{FB1F702C-72EB-49E1-9CE7-E5B5F5FCDCB1}" type="presOf" srcId="{FC2E7869-348E-4B4E-A14B-CC86BE0C178B}" destId="{E0F76DDC-D206-4E55-A8BA-C2E6A28EFEA1}" srcOrd="0" destOrd="0" presId="urn:microsoft.com/office/officeart/2005/8/layout/orgChart1"/>
    <dgm:cxn modelId="{24C9932E-6B24-4850-813C-ABCB39A83DAE}" srcId="{676C5595-BFD5-4A03-86BE-D5E1F26B14D6}" destId="{FC2E7869-348E-4B4E-A14B-CC86BE0C178B}" srcOrd="2" destOrd="0" parTransId="{1E9A2C47-3E64-424D-8432-C4A48BAC3DCA}" sibTransId="{D8641874-3DA2-4000-B4CD-F6F1DC800854}"/>
    <dgm:cxn modelId="{1087F52E-3EBA-4FF9-81C3-E619094FE5D1}" type="presOf" srcId="{653F93BB-9B92-47DD-BE97-260F90B76458}" destId="{CF91B3C3-72B0-4EEB-9C86-80B5159B3A32}" srcOrd="0" destOrd="0" presId="urn:microsoft.com/office/officeart/2005/8/layout/orgChart1"/>
    <dgm:cxn modelId="{897D312F-E38F-4ED8-9A16-C020FC17AB9D}" srcId="{6758A435-E661-46F1-8721-0540CCED72E4}" destId="{A01BFB99-ABCE-4D33-9480-060379AE781C}" srcOrd="1" destOrd="0" parTransId="{6DF3D2D4-922B-4775-8C21-0F5F8B4FE293}" sibTransId="{2C1A18AC-2BA9-47B9-A717-DED363AC8B0B}"/>
    <dgm:cxn modelId="{58AD862F-4202-4CC7-B485-4DC8F1EEB1D8}" type="presOf" srcId="{1E9A2C47-3E64-424D-8432-C4A48BAC3DCA}" destId="{56325B1A-4DE1-4963-B57D-BDD2F6B3D804}" srcOrd="0" destOrd="0" presId="urn:microsoft.com/office/officeart/2005/8/layout/orgChart1"/>
    <dgm:cxn modelId="{30F4A734-9FCF-4E9A-8A16-7DB94BC33C1A}" type="presOf" srcId="{3F31A1B8-9556-4F75-B002-5782C708FA31}" destId="{383AFC8B-EB72-4BF1-9D0D-EC41C57D4613}" srcOrd="0" destOrd="0" presId="urn:microsoft.com/office/officeart/2005/8/layout/orgChart1"/>
    <dgm:cxn modelId="{0D99DE34-1D9A-4300-9CAC-8250A520FD6A}" type="presOf" srcId="{5535BB19-7861-4039-A86A-2BA725D7B964}" destId="{1B605366-471F-44D4-98FE-AFEEBB1B02A4}" srcOrd="0" destOrd="0" presId="urn:microsoft.com/office/officeart/2005/8/layout/orgChart1"/>
    <dgm:cxn modelId="{2865E636-3DFA-4098-BF8C-0C3C472A9117}" type="presOf" srcId="{9C143B7F-3BAA-40E9-B9FA-771039A4F246}" destId="{D79B9010-3653-404B-8939-9E380F6F091F}" srcOrd="1" destOrd="0" presId="urn:microsoft.com/office/officeart/2005/8/layout/orgChart1"/>
    <dgm:cxn modelId="{54FE773A-4F6A-4C6F-BAFD-E2C57D1224E3}" srcId="{653F93BB-9B92-47DD-BE97-260F90B76458}" destId="{05E1781C-E376-4CA6-8055-C12460612374}" srcOrd="5" destOrd="0" parTransId="{C9E8F862-0DC0-4B99-8525-A4CEFD1C467C}" sibTransId="{CC8FCB9B-D750-48B7-80AA-152974842BAF}"/>
    <dgm:cxn modelId="{798C463B-4E45-474B-8122-20AACB3638C7}" srcId="{8911D5EB-6ED1-4DA1-A16E-73ECDC4EBFC7}" destId="{CAD29A00-955F-41C2-A134-CE7FC0FC187C}" srcOrd="2" destOrd="0" parTransId="{FA770FFC-902F-419A-A284-D1D4522FA3AC}" sibTransId="{F9E8B8C2-1B58-4581-A786-B48EDAB6EFE9}"/>
    <dgm:cxn modelId="{FD62593B-16CF-4892-9847-29B790C2E3D9}" type="presOf" srcId="{FF890AC1-93DA-4A2D-902F-232E8F74D1DC}" destId="{A37087E6-4429-44DF-9242-E6650C2D3E4A}" srcOrd="0" destOrd="0" presId="urn:microsoft.com/office/officeart/2005/8/layout/orgChart1"/>
    <dgm:cxn modelId="{F754113D-1C98-4E38-88D6-9AD564A8839C}" srcId="{59147371-DEEB-4E93-8306-3AD84E100291}" destId="{92783AF6-5079-4A0F-B76B-DF4707FDFE08}" srcOrd="0" destOrd="0" parTransId="{94DF4795-A4A7-4EA1-9C07-5EAB681479B1}" sibTransId="{9FFF9AA6-8097-4867-AAA0-EE662E1E8582}"/>
    <dgm:cxn modelId="{2FDA1A3D-A5D6-4398-BD36-AEE2A82AD6E7}" type="presOf" srcId="{CA429FF8-CCA0-46DF-8946-F015486A2C81}" destId="{974991AA-C17A-410A-B210-4917FB2E1726}" srcOrd="0" destOrd="0" presId="urn:microsoft.com/office/officeart/2005/8/layout/orgChart1"/>
    <dgm:cxn modelId="{34CEDC3F-A7CD-4868-849A-523AB542D5BD}" type="presOf" srcId="{FA161C65-748E-48AC-9ACE-BF1BB1940E19}" destId="{6F9628FA-C67D-4CD5-B897-1EA1D544DD12}" srcOrd="0" destOrd="0" presId="urn:microsoft.com/office/officeart/2005/8/layout/orgChart1"/>
    <dgm:cxn modelId="{C90F2440-0720-4F9A-861A-39A1CCDC8797}" type="presOf" srcId="{0C6D91B5-2220-4C74-8A49-27D17F9225B7}" destId="{EABAEA2B-D535-4808-8D0D-4B4F9ED70B50}" srcOrd="1" destOrd="0" presId="urn:microsoft.com/office/officeart/2005/8/layout/orgChart1"/>
    <dgm:cxn modelId="{F12B585C-5367-4F1C-B561-4DA820A28871}" type="presOf" srcId="{66432DB1-68B7-400D-AFAC-3F85E0943120}" destId="{6F684880-3C2A-421A-B1F5-D2B1C07F57C8}" srcOrd="0" destOrd="0" presId="urn:microsoft.com/office/officeart/2005/8/layout/orgChart1"/>
    <dgm:cxn modelId="{8144985F-FB13-43D5-98B8-A6B6235A0265}" type="presOf" srcId="{A1CA0680-3D31-4559-9A7F-06DB3CE4D5CB}" destId="{1C18E138-62CE-413E-89F1-B4C87A665589}" srcOrd="0" destOrd="0" presId="urn:microsoft.com/office/officeart/2005/8/layout/orgChart1"/>
    <dgm:cxn modelId="{97E62560-6E2C-4AF6-9485-464ED241D878}" type="presOf" srcId="{0111EA48-51F3-4129-992E-84D9412364BB}" destId="{D5487492-E531-4B0E-9988-A98FED9C56A1}" srcOrd="0" destOrd="0" presId="urn:microsoft.com/office/officeart/2005/8/layout/orgChart1"/>
    <dgm:cxn modelId="{D35A0561-D04B-4240-BDB6-007AF3B95C35}" srcId="{676C5595-BFD5-4A03-86BE-D5E1F26B14D6}" destId="{2EF43330-D7D9-4BF3-B736-068B7C32E740}" srcOrd="0" destOrd="0" parTransId="{7EC2BE43-40B4-44FD-A3B9-C1868D2D3474}" sibTransId="{8F4729D7-6624-41C4-9F16-3E7943FACA78}"/>
    <dgm:cxn modelId="{A90C4741-5A44-4616-A0A1-E1F70A3F759B}" type="presOf" srcId="{E48B0C04-94F7-4CB6-AC90-6B51F214499E}" destId="{82C82FF1-57CB-4EDA-9722-ED8D61DD5A4E}" srcOrd="0" destOrd="0" presId="urn:microsoft.com/office/officeart/2005/8/layout/orgChart1"/>
    <dgm:cxn modelId="{05BF7C61-51BE-4D12-953E-E7707F876C6C}" type="presOf" srcId="{90F27AA2-B0AC-406F-83D9-0B10F3D0403D}" destId="{35B0C400-76B6-4D85-9966-53E770DDC825}" srcOrd="0" destOrd="0" presId="urn:microsoft.com/office/officeart/2005/8/layout/orgChart1"/>
    <dgm:cxn modelId="{1AF15363-2E21-42D1-A541-BDFECB5FA861}" type="presOf" srcId="{A6CFEBEE-6928-4EDB-8AA5-6EF5D99DCAFD}" destId="{2AA544A6-4B96-41C1-A1BC-5D8376873292}" srcOrd="1" destOrd="0" presId="urn:microsoft.com/office/officeart/2005/8/layout/orgChart1"/>
    <dgm:cxn modelId="{86424844-54C5-42F5-9D06-034B619ECCE7}" type="presOf" srcId="{A1538BB6-0E98-4164-BB24-1B7616A2D914}" destId="{9C67FCCF-15C6-409C-AFC5-11640627E902}" srcOrd="1" destOrd="0" presId="urn:microsoft.com/office/officeart/2005/8/layout/orgChart1"/>
    <dgm:cxn modelId="{0A91B265-AA75-4C67-B6CC-6F6494DAA5F0}" type="presOf" srcId="{676C5595-BFD5-4A03-86BE-D5E1F26B14D6}" destId="{6985BFE2-94AB-4D60-BD23-41BF2873B3E1}" srcOrd="1" destOrd="0" presId="urn:microsoft.com/office/officeart/2005/8/layout/orgChart1"/>
    <dgm:cxn modelId="{1ADC9046-84A7-449D-B44D-3831DB4ED180}" type="presOf" srcId="{568CB4D3-F316-4346-B6AB-F74CAFE68CDA}" destId="{15DA03BA-521D-4791-8DE3-C4C17316CADE}" srcOrd="1" destOrd="0" presId="urn:microsoft.com/office/officeart/2005/8/layout/orgChart1"/>
    <dgm:cxn modelId="{BCF0B167-1217-4FB7-9318-62C0A1D202C4}" srcId="{8911D5EB-6ED1-4DA1-A16E-73ECDC4EBFC7}" destId="{62138436-F9EA-4F9A-B2B9-A8136FE8DDEA}" srcOrd="3" destOrd="0" parTransId="{9269BB50-0F18-455B-9B7A-4B68497759A5}" sibTransId="{9C84346C-7B84-4440-9510-D5B7D6DD603D}"/>
    <dgm:cxn modelId="{1752C447-A250-4D62-BE78-4CEDD6979A93}" type="presOf" srcId="{F66B4D27-0A0F-40D9-8044-DE937FE08286}" destId="{D2911972-73DD-43D7-B682-C478188CDB1C}" srcOrd="0" destOrd="0" presId="urn:microsoft.com/office/officeart/2005/8/layout/orgChart1"/>
    <dgm:cxn modelId="{653DC547-8905-464A-80E9-19AFE7974164}" type="presOf" srcId="{0C6D91B5-2220-4C74-8A49-27D17F9225B7}" destId="{E3C930A9-C01E-4ECA-9E76-9787CCA3DF51}" srcOrd="0" destOrd="0" presId="urn:microsoft.com/office/officeart/2005/8/layout/orgChart1"/>
    <dgm:cxn modelId="{E0D50768-AEC6-40CE-804C-CFBEBF1CADE7}" srcId="{8911D5EB-6ED1-4DA1-A16E-73ECDC4EBFC7}" destId="{6FC928D3-DEB6-4B2F-9386-22F0B31BB171}" srcOrd="1" destOrd="0" parTransId="{6118FC71-6D9C-43E7-92CC-FBB8675E3D58}" sibTransId="{741AB45E-0044-47D9-8EC2-74847C0177DA}"/>
    <dgm:cxn modelId="{3BB61F69-4203-4443-A60D-F44D75643B3F}" srcId="{653F93BB-9B92-47DD-BE97-260F90B76458}" destId="{289ED69E-DF57-401D-80EB-233ECFBE6933}" srcOrd="2" destOrd="0" parTransId="{22DFF151-4214-4D88-8E64-D8212F6B9C10}" sibTransId="{6BB556AF-67F5-4CA9-A562-28A9BEAC2574}"/>
    <dgm:cxn modelId="{2D153949-1A9A-4809-AE16-9FB9B8AF4DA1}" type="presOf" srcId="{3F4D3FEC-D42B-480B-89F0-3F6D9AC7B9F3}" destId="{48C34D52-52C5-4D9F-A133-1E9027B11F06}" srcOrd="1" destOrd="0" presId="urn:microsoft.com/office/officeart/2005/8/layout/orgChart1"/>
    <dgm:cxn modelId="{3ACF3E4A-B80E-4017-BB5E-6F81C6EA401E}" srcId="{A1538BB6-0E98-4164-BB24-1B7616A2D914}" destId="{7D92B45C-1FDC-4F8A-842F-7BA474D90734}" srcOrd="1" destOrd="0" parTransId="{3710211E-2C58-4992-9FA0-08AE289F2E28}" sibTransId="{5F2F5597-FE07-4A60-85E1-64BDAF7650B1}"/>
    <dgm:cxn modelId="{C5A64E6A-C394-49F4-94AC-CF29504C7A6A}" srcId="{653F93BB-9B92-47DD-BE97-260F90B76458}" destId="{66432DB1-68B7-400D-AFAC-3F85E0943120}" srcOrd="6" destOrd="0" parTransId="{E49E318B-598E-452D-BC5F-1D081C93BDA7}" sibTransId="{989F2273-6719-421C-AD5A-C0505AE59197}"/>
    <dgm:cxn modelId="{1405104B-4355-47B6-9E34-E0E8BCD42864}" type="presOf" srcId="{59147371-DEEB-4E93-8306-3AD84E100291}" destId="{EB795DE5-3068-4594-9529-D9965A3D991A}" srcOrd="1" destOrd="0" presId="urn:microsoft.com/office/officeart/2005/8/layout/orgChart1"/>
    <dgm:cxn modelId="{0CAE0C6C-3DBD-4DE8-B5F6-D5CEAC43B415}" type="presOf" srcId="{94DF4795-A4A7-4EA1-9C07-5EAB681479B1}" destId="{B4EFB61D-A7BE-40A3-BAC1-53173AE23E02}" srcOrd="0" destOrd="0" presId="urn:microsoft.com/office/officeart/2005/8/layout/orgChart1"/>
    <dgm:cxn modelId="{96CB3C4C-773C-4BFD-AE42-200DB2A9BF1C}" type="presOf" srcId="{A1CA0680-3D31-4559-9A7F-06DB3CE4D5CB}" destId="{F5DF508F-37FC-41FD-A5BC-91B3E88972EC}" srcOrd="1" destOrd="0" presId="urn:microsoft.com/office/officeart/2005/8/layout/orgChart1"/>
    <dgm:cxn modelId="{459F5D4D-CBE4-47C8-BDEF-7B3BD8C75F92}" type="presOf" srcId="{25E4E90E-7C21-4AF8-B41F-9F674F5D632C}" destId="{E33E66B7-3704-49E8-9670-30A240E639AC}" srcOrd="0" destOrd="0" presId="urn:microsoft.com/office/officeart/2005/8/layout/orgChart1"/>
    <dgm:cxn modelId="{D0A8494D-FC02-4A55-A64E-3D8916AF5394}" type="presOf" srcId="{A6CFEBEE-6928-4EDB-8AA5-6EF5D99DCAFD}" destId="{2186FED9-42F4-40DB-875B-0FB3CBF5E771}" srcOrd="0" destOrd="0" presId="urn:microsoft.com/office/officeart/2005/8/layout/orgChart1"/>
    <dgm:cxn modelId="{0CECF64D-B4FF-4EB0-B892-9AACC7D90130}" type="presOf" srcId="{8911D5EB-6ED1-4DA1-A16E-73ECDC4EBFC7}" destId="{B403EF3E-DABD-4344-A4A2-07E48DD5C41F}" srcOrd="0" destOrd="0" presId="urn:microsoft.com/office/officeart/2005/8/layout/orgChart1"/>
    <dgm:cxn modelId="{4C2F404E-F7BE-420A-8627-04C35C0D05B1}" type="presOf" srcId="{0111EA48-51F3-4129-992E-84D9412364BB}" destId="{CD5B15C4-07A4-400A-AA25-F079200E2BCC}" srcOrd="1" destOrd="0" presId="urn:microsoft.com/office/officeart/2005/8/layout/orgChart1"/>
    <dgm:cxn modelId="{DA25714E-7CF9-4EE7-8488-1F0772AAD9B8}" type="presOf" srcId="{BEEBCB99-83D4-4FA4-BD97-9002F4534E1D}" destId="{ABE450FA-672B-4703-8CA4-5FD63127A0BA}" srcOrd="0" destOrd="0" presId="urn:microsoft.com/office/officeart/2005/8/layout/orgChart1"/>
    <dgm:cxn modelId="{79B18B6E-ADFB-4909-BEFE-61A5C755A56A}" srcId="{B9159CF6-6E3D-4D07-A763-7A6D041EA3D1}" destId="{15B33CD3-7646-4FEB-BDEF-863A34A6AE21}" srcOrd="0" destOrd="0" parTransId="{E48B0C04-94F7-4CB6-AC90-6B51F214499E}" sibTransId="{636BE9E2-95BE-4777-9D7E-2B2C59778C8E}"/>
    <dgm:cxn modelId="{714A854F-A814-4CBA-A735-E0A9E634BB2F}" type="presOf" srcId="{91003710-E87D-4675-AE68-B1ED14BB54AF}" destId="{AB66469B-1269-4739-8C27-5AD4E55CD1F4}" srcOrd="1" destOrd="0" presId="urn:microsoft.com/office/officeart/2005/8/layout/orgChart1"/>
    <dgm:cxn modelId="{D4131250-11D0-4D3B-BDD0-9A10416B3306}" type="presOf" srcId="{03682ED1-873E-464F-90CD-D8FD986A8C69}" destId="{38307A3C-F74B-48D2-95E4-03F457C55405}" srcOrd="0" destOrd="0" presId="urn:microsoft.com/office/officeart/2005/8/layout/orgChart1"/>
    <dgm:cxn modelId="{CD8B7250-8F08-4B1D-BC17-0CE554F6E610}" type="presOf" srcId="{91E9DC0D-A2CB-4E7E-8C36-19110265F515}" destId="{E19E00FF-9A2C-4D1C-B674-674BFE115630}" srcOrd="0" destOrd="0" presId="urn:microsoft.com/office/officeart/2005/8/layout/orgChart1"/>
    <dgm:cxn modelId="{1250A650-3D2D-4EDF-ADE0-3AF17158E99A}" type="presOf" srcId="{AFB25308-75C5-4416-9577-D154BBE4B51E}" destId="{23C0029B-3503-4D92-8A5A-7117D5DCCC28}" srcOrd="1" destOrd="0" presId="urn:microsoft.com/office/officeart/2005/8/layout/orgChart1"/>
    <dgm:cxn modelId="{86440B72-728E-4282-B821-10D94E911CB9}" type="presOf" srcId="{AE261175-E82C-48B2-BA66-F400DE0F8FB1}" destId="{7E02099B-9AEF-455D-99A4-3FAC78DBC0E6}" srcOrd="0" destOrd="0" presId="urn:microsoft.com/office/officeart/2005/8/layout/orgChart1"/>
    <dgm:cxn modelId="{77BCC272-E528-48A1-A887-E4BC9170648E}" type="presOf" srcId="{B9159CF6-6E3D-4D07-A763-7A6D041EA3D1}" destId="{6D154DE3-1145-40AF-8151-181B39D1D2D4}" srcOrd="0" destOrd="0" presId="urn:microsoft.com/office/officeart/2005/8/layout/orgChart1"/>
    <dgm:cxn modelId="{92706E53-AE8E-4471-8330-41B7F5215196}" type="presOf" srcId="{B40DB793-0E46-4B70-A12F-A1374E286BE5}" destId="{78B64718-FC73-4E68-9844-9308A413FE3B}" srcOrd="0" destOrd="0" presId="urn:microsoft.com/office/officeart/2005/8/layout/orgChart1"/>
    <dgm:cxn modelId="{D1070654-42C5-49F1-923E-48E19C74F84D}" type="presOf" srcId="{62138436-F9EA-4F9A-B2B9-A8136FE8DDEA}" destId="{6DE204A1-511F-4756-BDAA-39D637CB43AD}" srcOrd="1" destOrd="0" presId="urn:microsoft.com/office/officeart/2005/8/layout/orgChart1"/>
    <dgm:cxn modelId="{04BF1C74-CC8D-44DD-8E29-4CA43160F3EA}" srcId="{A1538BB6-0E98-4164-BB24-1B7616A2D914}" destId="{EB4EC67D-1FC2-4B5C-A067-41A16815E77D}" srcOrd="0" destOrd="0" parTransId="{F66B4D27-0A0F-40D9-8044-DE937FE08286}" sibTransId="{582C78DD-B2DB-44FF-A9F6-E8EEBADA36D3}"/>
    <dgm:cxn modelId="{92854654-641D-4D73-891A-2C4AEF1E902A}" srcId="{6758A435-E661-46F1-8721-0540CCED72E4}" destId="{9204C55B-37A3-448E-9590-5B0B304810F6}" srcOrd="2" destOrd="0" parTransId="{475BBDA1-7C6F-46B0-9BFA-27AECA42F927}" sibTransId="{048284C6-A0E2-4EE5-ADD9-B9AE052F1B7B}"/>
    <dgm:cxn modelId="{B1448E75-4082-4A03-995F-42EE752F3AD2}" srcId="{A30C7C3C-E137-46E0-B270-7DD2F0FB66E7}" destId="{AE261175-E82C-48B2-BA66-F400DE0F8FB1}" srcOrd="0" destOrd="0" parTransId="{FA161C65-748E-48AC-9ACE-BF1BB1940E19}" sibTransId="{0C9E220C-D196-412A-9497-24C841A80705}"/>
    <dgm:cxn modelId="{29081676-4CBD-459B-B55F-B32F04B685D8}" srcId="{C4A4E428-BFA7-4152-A7F0-DC5C4D3DB611}" destId="{59147371-DEEB-4E93-8306-3AD84E100291}" srcOrd="0" destOrd="0" parTransId="{A40556A0-8BB3-41CA-AE1C-75A6BFFFB852}" sibTransId="{AED802AB-17C7-4945-AEEF-CF47A0041B54}"/>
    <dgm:cxn modelId="{BF741157-2578-40EB-9005-FFE928B34E1B}" srcId="{653F93BB-9B92-47DD-BE97-260F90B76458}" destId="{A1538BB6-0E98-4164-BB24-1B7616A2D914}" srcOrd="7" destOrd="0" parTransId="{CA429FF8-CCA0-46DF-8946-F015486A2C81}" sibTransId="{53E264F0-759A-488D-AC0E-6F73A13BD0E3}"/>
    <dgm:cxn modelId="{2539A277-D143-46F0-8CFF-6F8985D132C2}" type="presOf" srcId="{6758A435-E661-46F1-8721-0540CCED72E4}" destId="{F46E69E5-BDB5-4D93-B006-8A19DED87166}" srcOrd="0" destOrd="0" presId="urn:microsoft.com/office/officeart/2005/8/layout/orgChart1"/>
    <dgm:cxn modelId="{8DBE6478-66D3-4C21-BEE6-C1D6D9EBF71C}" srcId="{A1538BB6-0E98-4164-BB24-1B7616A2D914}" destId="{568CB4D3-F316-4346-B6AB-F74CAFE68CDA}" srcOrd="2" destOrd="0" parTransId="{AC44FA20-CFC8-4FA2-A8C2-EC4F4A506D6B}" sibTransId="{56BC3A9F-53EA-43E5-BD83-12D0C6914C53}"/>
    <dgm:cxn modelId="{3339B778-E773-41A1-8A53-0CE0C14A02BF}" type="presOf" srcId="{7FE9796A-7FB2-44F1-B34A-95E612652EF7}" destId="{3DE3C5CB-AF2B-490B-B963-06257054F639}" srcOrd="1" destOrd="0" presId="urn:microsoft.com/office/officeart/2005/8/layout/orgChart1"/>
    <dgm:cxn modelId="{209AFC78-0BAE-4CD8-8CA9-A7249BD99FC6}" srcId="{B9159CF6-6E3D-4D07-A763-7A6D041EA3D1}" destId="{91003710-E87D-4675-AE68-B1ED14BB54AF}" srcOrd="1" destOrd="0" parTransId="{5535BB19-7861-4039-A86A-2BA725D7B964}" sibTransId="{541CEEBE-7984-4069-9F4B-4F61735D153B}"/>
    <dgm:cxn modelId="{D8F23679-1A40-4A63-8B8B-0B5264A1AE7E}" type="presOf" srcId="{CF35D955-12CD-44BA-8710-34C90ADA05CC}" destId="{AA1A5B0A-4BE3-43CF-9DDC-0A42FD5BD82F}" srcOrd="1" destOrd="0" presId="urn:microsoft.com/office/officeart/2005/8/layout/orgChart1"/>
    <dgm:cxn modelId="{A4F13C79-A6C8-4737-A81E-E839D71AF4EE}" type="presOf" srcId="{AE261175-E82C-48B2-BA66-F400DE0F8FB1}" destId="{64D80BDC-ECD0-4DC7-9FE6-E275CA5AF1A6}" srcOrd="1" destOrd="0" presId="urn:microsoft.com/office/officeart/2005/8/layout/orgChart1"/>
    <dgm:cxn modelId="{49AA8E79-47C4-4699-A0FB-DD29B898CA72}" srcId="{676C5595-BFD5-4A03-86BE-D5E1F26B14D6}" destId="{76AE93F7-C9CF-4D50-BAA5-4BC3778A075C}" srcOrd="1" destOrd="0" parTransId="{5ED4A382-A782-45EC-B6E6-6CB65DCA1E7E}" sibTransId="{965BE0E6-539E-4E2D-A9A5-A9737B9E78B4}"/>
    <dgm:cxn modelId="{E86F7C5A-0C9E-4BDD-8053-C850AA9B9D7A}" type="presOf" srcId="{3F4D3FEC-D42B-480B-89F0-3F6D9AC7B9F3}" destId="{66C7EBE1-22E2-4426-B092-2FA94D51E01E}" srcOrd="0" destOrd="0" presId="urn:microsoft.com/office/officeart/2005/8/layout/orgChart1"/>
    <dgm:cxn modelId="{BA456C7C-2ACC-4719-BE9B-F56B00129FAA}" type="presOf" srcId="{76AE93F7-C9CF-4D50-BAA5-4BC3778A075C}" destId="{F54DE116-3198-441E-92ED-248067B26322}" srcOrd="0" destOrd="0" presId="urn:microsoft.com/office/officeart/2005/8/layout/orgChart1"/>
    <dgm:cxn modelId="{309F517E-0AA8-4F0A-AD59-27D4FF53C00A}" type="presOf" srcId="{08DFCF48-4146-4278-8A7F-BECC91014839}" destId="{4E0D262F-D0B3-4851-8E27-FEF59D6D0620}" srcOrd="0" destOrd="0" presId="urn:microsoft.com/office/officeart/2005/8/layout/orgChart1"/>
    <dgm:cxn modelId="{8CB3A880-1E8C-4C5B-9393-928889CF7062}" type="presOf" srcId="{6118FC71-6D9C-43E7-92CC-FBB8675E3D58}" destId="{D0F053EB-17E7-4180-A744-B800C53527D0}" srcOrd="0" destOrd="0" presId="urn:microsoft.com/office/officeart/2005/8/layout/orgChart1"/>
    <dgm:cxn modelId="{4E16B081-E519-444B-BDD2-9F01780A26E2}" type="presOf" srcId="{76AE93F7-C9CF-4D50-BAA5-4BC3778A075C}" destId="{8EC258E1-BAB3-4C43-AA78-B2423D5E6A65}" srcOrd="1" destOrd="0" presId="urn:microsoft.com/office/officeart/2005/8/layout/orgChart1"/>
    <dgm:cxn modelId="{622F0182-D349-44D5-AEDB-6EEA20E41BB9}" type="presOf" srcId="{7EC2BE43-40B4-44FD-A3B9-C1868D2D3474}" destId="{A8671248-B8C6-4EE8-A8BB-689D217BD415}" srcOrd="0" destOrd="0" presId="urn:microsoft.com/office/officeart/2005/8/layout/orgChart1"/>
    <dgm:cxn modelId="{2920CC82-C413-4570-8FD1-5EC9CB68F726}" srcId="{59147371-DEEB-4E93-8306-3AD84E100291}" destId="{653F93BB-9B92-47DD-BE97-260F90B76458}" srcOrd="2" destOrd="0" parTransId="{03682ED1-873E-464F-90CD-D8FD986A8C69}" sibTransId="{20D04E4F-213C-456A-B470-DB5F53E07DC9}"/>
    <dgm:cxn modelId="{79EC8A83-19D8-4850-9688-719C03F7C9ED}" type="presOf" srcId="{6FC928D3-DEB6-4B2F-9386-22F0B31BB171}" destId="{AB5780A5-C8F2-4120-99A9-6570563218D1}" srcOrd="0" destOrd="0" presId="urn:microsoft.com/office/officeart/2005/8/layout/orgChart1"/>
    <dgm:cxn modelId="{C2398588-9B4B-4C5F-86E6-5A58F6C817EB}" type="presOf" srcId="{AAC4D3B7-B21C-4A28-9DC0-60408B7C1D91}" destId="{94E27A43-6593-4BF3-844C-5736F195ACD1}" srcOrd="0" destOrd="0" presId="urn:microsoft.com/office/officeart/2005/8/layout/orgChart1"/>
    <dgm:cxn modelId="{0FD6C68A-2A6E-4CDE-B1F3-EDA3EC6E5459}" type="presOf" srcId="{23FD0F63-2DB5-402A-8364-C1EFD8AF99C6}" destId="{55D37319-D601-427C-816A-C2DD0E60A8CB}" srcOrd="1" destOrd="0" presId="urn:microsoft.com/office/officeart/2005/8/layout/orgChart1"/>
    <dgm:cxn modelId="{7EBC448B-0E4E-4E66-A4EE-AE87D86F4043}" srcId="{05E1781C-E376-4CA6-8055-C12460612374}" destId="{1B8B9FB2-281C-4D83-8F0C-76DF5B528A0B}" srcOrd="1" destOrd="0" parTransId="{A702D925-D087-4846-98F0-0FE96B1FDF2D}" sibTransId="{296C0CB1-5DBC-48B0-973B-1585FCE03F58}"/>
    <dgm:cxn modelId="{3BC3FD8C-49B8-4D38-818C-F836FDA83BB9}" type="presOf" srcId="{676C5595-BFD5-4A03-86BE-D5E1F26B14D6}" destId="{79888D41-2776-4FC7-A8B3-01E231A57264}" srcOrd="0" destOrd="0" presId="urn:microsoft.com/office/officeart/2005/8/layout/orgChart1"/>
    <dgm:cxn modelId="{3E9B0A8D-FC3D-47A7-A582-7BD01A7EF800}" srcId="{6758A435-E661-46F1-8721-0540CCED72E4}" destId="{C488A8BB-0ABC-4197-83AA-EF0334B08115}" srcOrd="0" destOrd="0" parTransId="{25E4E90E-7C21-4AF8-B41F-9F674F5D632C}" sibTransId="{2380B989-7A8A-4834-905C-09A893AE9EFB}"/>
    <dgm:cxn modelId="{703C4890-FBF7-4BE3-B897-FB479D2A3D8F}" type="presOf" srcId="{A30C7C3C-E137-46E0-B270-7DD2F0FB66E7}" destId="{7CAD39EE-D034-4C7E-9164-9B5A092FB32A}" srcOrd="1" destOrd="0" presId="urn:microsoft.com/office/officeart/2005/8/layout/orgChart1"/>
    <dgm:cxn modelId="{FBA7D690-0C0C-4BCF-A706-D08AD38F9246}" type="presOf" srcId="{1B8B9FB2-281C-4D83-8F0C-76DF5B528A0B}" destId="{A7AB48B9-1A56-4100-A30F-CDF973D912A0}" srcOrd="1" destOrd="0" presId="urn:microsoft.com/office/officeart/2005/8/layout/orgChart1"/>
    <dgm:cxn modelId="{7214A092-15AF-49A0-AACC-12E6E18B0FD6}" type="presOf" srcId="{5ED4A382-A782-45EC-B6E6-6CB65DCA1E7E}" destId="{6EDF9E4C-584B-4B47-9EA1-6B9D8BF8536C}" srcOrd="0" destOrd="0" presId="urn:microsoft.com/office/officeart/2005/8/layout/orgChart1"/>
    <dgm:cxn modelId="{7E2D2994-7826-4E19-A5AF-C171EF689FD8}" type="presOf" srcId="{289ED69E-DF57-401D-80EB-233ECFBE6933}" destId="{6078EC47-54C6-49A9-9381-833A1F940FA6}" srcOrd="1" destOrd="0" presId="urn:microsoft.com/office/officeart/2005/8/layout/orgChart1"/>
    <dgm:cxn modelId="{D057F195-BF9A-4082-9737-CFBD1E02170C}" type="presOf" srcId="{7E8FAF9A-FAE3-44C7-A2F8-34D28182D3B7}" destId="{5F98DFFC-C776-4BDA-9798-BEC0FA5628E4}" srcOrd="1" destOrd="0" presId="urn:microsoft.com/office/officeart/2005/8/layout/orgChart1"/>
    <dgm:cxn modelId="{86AAF795-C77A-4864-8356-F2E6884B9F63}" type="presOf" srcId="{92783AF6-5079-4A0F-B76B-DF4707FDFE08}" destId="{CC0A46DA-0E1C-4EDE-BB80-9D1F64BE7D76}" srcOrd="0" destOrd="0" presId="urn:microsoft.com/office/officeart/2005/8/layout/orgChart1"/>
    <dgm:cxn modelId="{7106E598-C842-4734-8546-4D9BD7601838}" type="presOf" srcId="{B9159CF6-6E3D-4D07-A763-7A6D041EA3D1}" destId="{E165546E-C0A6-46A9-9B9B-7AD0F8729DE3}" srcOrd="1" destOrd="0" presId="urn:microsoft.com/office/officeart/2005/8/layout/orgChart1"/>
    <dgm:cxn modelId="{0D393A9B-A754-44ED-98AC-DD35D4DA2006}" type="presOf" srcId="{BED76C57-9AC5-42BF-AB1D-7FD87BA6D4BE}" destId="{31037776-A37F-444A-B6CA-0713766A4F70}" srcOrd="0" destOrd="0" presId="urn:microsoft.com/office/officeart/2005/8/layout/orgChart1"/>
    <dgm:cxn modelId="{3E23549B-34DD-4C7A-BACC-DE58EBECCE39}" type="presOf" srcId="{05E1781C-E376-4CA6-8055-C12460612374}" destId="{C449296D-4986-4649-BC7F-06D89BA74EF3}" srcOrd="0" destOrd="0" presId="urn:microsoft.com/office/officeart/2005/8/layout/orgChart1"/>
    <dgm:cxn modelId="{6B3AA99C-E1A5-4868-A1E3-A986E8963FCA}" type="presOf" srcId="{85FDF85C-B691-4F54-8BF1-AFF986ECF31A}" destId="{BE2537AC-1F61-416F-9622-5FB9ADBE0E90}" srcOrd="0" destOrd="0" presId="urn:microsoft.com/office/officeart/2005/8/layout/orgChart1"/>
    <dgm:cxn modelId="{7058AF9F-ABB0-4D84-A543-2C0E3719AD34}" type="presOf" srcId="{3969CC78-4E1B-41DD-8CDA-556A786AF18D}" destId="{696EF10E-1D20-4670-A0FC-1BDF0B834FFF}" srcOrd="0" destOrd="0" presId="urn:microsoft.com/office/officeart/2005/8/layout/orgChart1"/>
    <dgm:cxn modelId="{B6A3D79F-E8CE-4EA8-A8DE-388250E5FDF8}" srcId="{653F93BB-9B92-47DD-BE97-260F90B76458}" destId="{6758A435-E661-46F1-8721-0540CCED72E4}" srcOrd="8" destOrd="0" parTransId="{56082570-3189-4CC9-BF0A-7ECFAA3E6578}" sibTransId="{0C7ABC46-8EE2-4199-98DC-32969C0BB1D7}"/>
    <dgm:cxn modelId="{E435C9A3-413B-4F6E-917D-4E0AD57CD2EB}" type="presOf" srcId="{6DF3D2D4-922B-4775-8C21-0F5F8B4FE293}" destId="{5BC97BFC-7B45-425F-BB4B-6CD1DA13ADF7}" srcOrd="0" destOrd="0" presId="urn:microsoft.com/office/officeart/2005/8/layout/orgChart1"/>
    <dgm:cxn modelId="{66CB10A4-D3CD-4D6F-99BC-9BA2A8AD8D9C}" type="presOf" srcId="{C9E8F862-0DC0-4B99-8525-A4CEFD1C467C}" destId="{51BBB6B4-5F42-4191-AD58-FD626EEC8ECF}" srcOrd="0" destOrd="0" presId="urn:microsoft.com/office/officeart/2005/8/layout/orgChart1"/>
    <dgm:cxn modelId="{EEACF7A4-47E5-4369-A0E1-65293A3AC793}" type="presOf" srcId="{C488A8BB-0ABC-4197-83AA-EF0334B08115}" destId="{2DEE4D3D-27EB-438D-A547-F91EEFFE4549}" srcOrd="0" destOrd="0" presId="urn:microsoft.com/office/officeart/2005/8/layout/orgChart1"/>
    <dgm:cxn modelId="{A2D4AAA6-1E78-4FEB-A308-ECF4129A4E1F}" type="presOf" srcId="{AFB25308-75C5-4416-9577-D154BBE4B51E}" destId="{01B3CE23-7F83-4364-A449-609E27D6F91A}" srcOrd="0" destOrd="0" presId="urn:microsoft.com/office/officeart/2005/8/layout/orgChart1"/>
    <dgm:cxn modelId="{7F82AEA6-EE74-45E4-9F4C-F843C7120529}" srcId="{7FE9796A-7FB2-44F1-B34A-95E612652EF7}" destId="{23FD0F63-2DB5-402A-8364-C1EFD8AF99C6}" srcOrd="1" destOrd="0" parTransId="{90F27AA2-B0AC-406F-83D9-0B10F3D0403D}" sibTransId="{6E77BDC7-B682-42CB-BC0A-32620B636D41}"/>
    <dgm:cxn modelId="{664A20A8-6613-447C-A872-8E6EF4FFE52B}" type="presOf" srcId="{492C0F03-D989-48A8-9975-486E5F5CB89C}" destId="{35F7368B-AEEC-4F7F-B9E7-E0430AF946BD}" srcOrd="0" destOrd="0" presId="urn:microsoft.com/office/officeart/2005/8/layout/orgChart1"/>
    <dgm:cxn modelId="{A3BF13AA-2FF3-408E-A9DE-A25C50DC4FFA}" type="presOf" srcId="{92783AF6-5079-4A0F-B76B-DF4707FDFE08}" destId="{19E9986B-0D7A-4AD6-8530-40EA11FD741A}" srcOrd="1" destOrd="0" presId="urn:microsoft.com/office/officeart/2005/8/layout/orgChart1"/>
    <dgm:cxn modelId="{90886FAA-A230-4A01-A6CA-8FA3C6525B06}" type="presOf" srcId="{6FC928D3-DEB6-4B2F-9386-22F0B31BB171}" destId="{DF1A805D-164B-4F09-B98C-A41D16FC5C9B}" srcOrd="1" destOrd="0" presId="urn:microsoft.com/office/officeart/2005/8/layout/orgChart1"/>
    <dgm:cxn modelId="{D4731EAB-D0A4-45AA-8A73-156FF7E8F577}" type="presOf" srcId="{2EF43330-D7D9-4BF3-B736-068B7C32E740}" destId="{3F8179F6-28B5-405D-9581-2B3C0ACF1B04}" srcOrd="0" destOrd="0" presId="urn:microsoft.com/office/officeart/2005/8/layout/orgChart1"/>
    <dgm:cxn modelId="{1DDD20AD-9A64-422E-B379-4E7A41F78B40}" type="presOf" srcId="{60D33FB2-8DF7-461D-BA6C-6EE3B0D8D696}" destId="{0F55EB1E-4FC9-4DFC-ACB3-08DEC3D747BA}" srcOrd="0" destOrd="0" presId="urn:microsoft.com/office/officeart/2005/8/layout/orgChart1"/>
    <dgm:cxn modelId="{E30D2CAE-8786-416B-B7D2-710F4E929358}" type="presOf" srcId="{66432DB1-68B7-400D-AFAC-3F85E0943120}" destId="{F33F2BF8-359B-417F-BADF-D3A75DD9D109}" srcOrd="1" destOrd="0" presId="urn:microsoft.com/office/officeart/2005/8/layout/orgChart1"/>
    <dgm:cxn modelId="{75334DAF-137F-4FE5-A1B4-0B921B4C90DB}" srcId="{7FE9796A-7FB2-44F1-B34A-95E612652EF7}" destId="{676C5595-BFD5-4A03-86BE-D5E1F26B14D6}" srcOrd="2" destOrd="0" parTransId="{3AE9FB07-2E35-4120-BA08-38A18DAE964E}" sibTransId="{EA3603DB-5C63-4103-9280-9648AF0944E8}"/>
    <dgm:cxn modelId="{0C6BF6AF-B926-45EC-8F3D-D18D80C860DC}" type="presOf" srcId="{FC2E7869-348E-4B4E-A14B-CC86BE0C178B}" destId="{74C32AE7-A673-4D2B-A86C-4D92FB99D75F}" srcOrd="1" destOrd="0" presId="urn:microsoft.com/office/officeart/2005/8/layout/orgChart1"/>
    <dgm:cxn modelId="{ACD5D1B2-68D8-4375-814B-A363B16A1A89}" type="presOf" srcId="{AAC4D3B7-B21C-4A28-9DC0-60408B7C1D91}" destId="{8E645DD8-023D-47BB-88FD-DE848FE6F638}" srcOrd="1" destOrd="0" presId="urn:microsoft.com/office/officeart/2005/8/layout/orgChart1"/>
    <dgm:cxn modelId="{AD8291B4-60BD-4854-ACA0-8566DE16D718}" type="presOf" srcId="{1B8B9FB2-281C-4D83-8F0C-76DF5B528A0B}" destId="{16EABAAB-CCBA-4552-BB94-BDE59E0F7F62}" srcOrd="0" destOrd="0" presId="urn:microsoft.com/office/officeart/2005/8/layout/orgChart1"/>
    <dgm:cxn modelId="{B0A4A0B4-390E-4060-A163-0AE1C329D65A}" type="presOf" srcId="{8911D5EB-6ED1-4DA1-A16E-73ECDC4EBFC7}" destId="{6BB02255-9849-4A37-AADC-E5F098A48A09}" srcOrd="1" destOrd="0" presId="urn:microsoft.com/office/officeart/2005/8/layout/orgChart1"/>
    <dgm:cxn modelId="{205AA3B6-1D91-4169-94E8-24B127A147D0}" type="presOf" srcId="{CEF9A3DB-3087-4050-8032-4AB831A65608}" destId="{50425330-1C31-4A1B-B364-C969383AF87B}" srcOrd="0" destOrd="0" presId="urn:microsoft.com/office/officeart/2005/8/layout/orgChart1"/>
    <dgm:cxn modelId="{715682B7-D2F4-499D-A759-0B7B8CC012CB}" type="presOf" srcId="{3AE9FB07-2E35-4120-BA08-38A18DAE964E}" destId="{D65D88DF-556D-4B92-AA7A-7209BF325044}" srcOrd="0" destOrd="0" presId="urn:microsoft.com/office/officeart/2005/8/layout/orgChart1"/>
    <dgm:cxn modelId="{69C5B4B8-EC32-4D33-85A1-E9FFDFC8FB47}" type="presOf" srcId="{A01BFB99-ABCE-4D33-9480-060379AE781C}" destId="{5E493C01-993A-4691-9AE4-FBCF105734D8}" srcOrd="1" destOrd="0" presId="urn:microsoft.com/office/officeart/2005/8/layout/orgChart1"/>
    <dgm:cxn modelId="{5172B7B9-E18D-4651-914D-AE1BCF96EC3B}" type="presOf" srcId="{B3AC4063-1D36-47A5-B6F3-B9A4D491D44F}" destId="{A6E9CB13-6686-4F28-A242-CD64D7B3DCCE}" srcOrd="0" destOrd="0" presId="urn:microsoft.com/office/officeart/2005/8/layout/orgChart1"/>
    <dgm:cxn modelId="{A23B02BB-1D89-4DB6-8248-317FC76C9887}" type="presOf" srcId="{FABCFE5D-7C18-4797-A01F-22276CBA42DD}" destId="{F77D4E16-C034-4E45-B0C5-6D8A0C62C616}" srcOrd="0" destOrd="0" presId="urn:microsoft.com/office/officeart/2005/8/layout/orgChart1"/>
    <dgm:cxn modelId="{84A706BC-82BB-4C8D-99F2-C3A10FCB8B35}" srcId="{653F93BB-9B92-47DD-BE97-260F90B76458}" destId="{074E34A1-B0E6-4AF0-9448-8B3822B8B41E}" srcOrd="1" destOrd="0" parTransId="{4F6E5EA0-48B2-4E32-84E4-7D964D820826}" sibTransId="{0C026B1D-9BF9-4175-9D47-4A765E72A9A3}"/>
    <dgm:cxn modelId="{271411BC-421D-4759-A33F-22BF89D822B7}" type="presOf" srcId="{289ED69E-DF57-401D-80EB-233ECFBE6933}" destId="{C39406AF-1FFC-4FA5-9C70-0257E0F7A1F0}" srcOrd="0" destOrd="0" presId="urn:microsoft.com/office/officeart/2005/8/layout/orgChart1"/>
    <dgm:cxn modelId="{06F15DBC-F104-4F03-9E78-8B0DE083AAF0}" type="presOf" srcId="{E49E318B-598E-452D-BC5F-1D081C93BDA7}" destId="{12F8B03E-7D3B-425B-8F23-EA8FDF778C8D}" srcOrd="0" destOrd="0" presId="urn:microsoft.com/office/officeart/2005/8/layout/orgChart1"/>
    <dgm:cxn modelId="{61D15EBF-545D-401A-A83C-18F57E66AEF6}" type="presOf" srcId="{FF890AC1-93DA-4A2D-902F-232E8F74D1DC}" destId="{C25D1897-2CE5-48D9-BE53-9F30061DFE78}" srcOrd="1" destOrd="0" presId="urn:microsoft.com/office/officeart/2005/8/layout/orgChart1"/>
    <dgm:cxn modelId="{EB3E40C0-893C-4A0A-AD08-37E9F1941F2E}" type="presOf" srcId="{9269BB50-0F18-455B-9B7A-4B68497759A5}" destId="{6D06E22D-B028-48C3-8805-96B324734548}" srcOrd="0" destOrd="0" presId="urn:microsoft.com/office/officeart/2005/8/layout/orgChart1"/>
    <dgm:cxn modelId="{6DF79BC0-510D-472A-8940-2EBA3325C5FF}" type="presOf" srcId="{85FDF85C-B691-4F54-8BF1-AFF986ECF31A}" destId="{7327A3A8-C40D-4684-B056-C47239C51848}" srcOrd="1" destOrd="0" presId="urn:microsoft.com/office/officeart/2005/8/layout/orgChart1"/>
    <dgm:cxn modelId="{C24AE8C3-F5E6-4645-A482-6101C61F9E48}" type="presOf" srcId="{4ACC6052-A41F-421C-93E6-83CB8608B5E6}" destId="{E34ACE4B-6B46-422F-BDB8-1DE741F0172A}" srcOrd="0" destOrd="0" presId="urn:microsoft.com/office/officeart/2005/8/layout/orgChart1"/>
    <dgm:cxn modelId="{2915F8C3-1D8E-4FBA-80A5-23D7155D11AE}" type="presOf" srcId="{7A9A2101-2B7F-4A32-B745-102125F0378C}" destId="{573F5A8A-D0A5-465B-A05F-FE7860BA1E97}" srcOrd="0" destOrd="0" presId="urn:microsoft.com/office/officeart/2005/8/layout/orgChart1"/>
    <dgm:cxn modelId="{BB83FCC5-5240-46A2-A43A-87ACAC4B2D60}" type="presOf" srcId="{91003710-E87D-4675-AE68-B1ED14BB54AF}" destId="{ED7061F3-1A74-4885-97A8-2B7B38C1EC5A}" srcOrd="0" destOrd="0" presId="urn:microsoft.com/office/officeart/2005/8/layout/orgChart1"/>
    <dgm:cxn modelId="{C85A94C6-BC46-483F-9FB5-C1FDECE111D4}" type="presOf" srcId="{A01BFB99-ABCE-4D33-9480-060379AE781C}" destId="{B7CC5984-D20A-41DC-A9C9-7A8E06E4D840}" srcOrd="0" destOrd="0" presId="urn:microsoft.com/office/officeart/2005/8/layout/orgChart1"/>
    <dgm:cxn modelId="{883AD8C7-3A57-4C13-B6D9-8C5E704A0469}" srcId="{653F93BB-9B92-47DD-BE97-260F90B76458}" destId="{7A9A2101-2B7F-4A32-B745-102125F0378C}" srcOrd="3" destOrd="0" parTransId="{B40DB793-0E46-4B70-A12F-A1374E286BE5}" sibTransId="{CA34CDCA-7500-4DC7-893A-B8B81A5B7974}"/>
    <dgm:cxn modelId="{4A313BC8-B240-4C38-B35A-A1F86BF36A83}" type="presOf" srcId="{62138436-F9EA-4F9A-B2B9-A8136FE8DDEA}" destId="{23CD88A7-8F4B-4F5A-A3D8-DD9D6E247BC6}" srcOrd="0" destOrd="0" presId="urn:microsoft.com/office/officeart/2005/8/layout/orgChart1"/>
    <dgm:cxn modelId="{495461CD-FC4A-4E42-8344-8A1302F77466}" type="presOf" srcId="{7036D6DC-18C0-456B-9BBB-573287EEEF7A}" destId="{9EB2816D-27B5-487E-8A90-1D77E8042CAD}" srcOrd="0" destOrd="0" presId="urn:microsoft.com/office/officeart/2005/8/layout/orgChart1"/>
    <dgm:cxn modelId="{35CFF8CD-9226-4407-9259-86D39501A83C}" type="presOf" srcId="{23FD0F63-2DB5-402A-8364-C1EFD8AF99C6}" destId="{F0EAEEE7-02F3-422A-9137-CEF5CE51BF2A}" srcOrd="0" destOrd="0" presId="urn:microsoft.com/office/officeart/2005/8/layout/orgChart1"/>
    <dgm:cxn modelId="{3B7468CE-EACA-4CEE-92E4-3E7BDA721976}" type="presOf" srcId="{CAD29A00-955F-41C2-A134-CE7FC0FC187C}" destId="{83BF052F-D032-4086-88AB-39246D199F22}" srcOrd="1" destOrd="0" presId="urn:microsoft.com/office/officeart/2005/8/layout/orgChart1"/>
    <dgm:cxn modelId="{4F07BACF-509C-4A47-8E03-808E6D693824}" srcId="{AFB25308-75C5-4416-9577-D154BBE4B51E}" destId="{A6CFEBEE-6928-4EDB-8AA5-6EF5D99DCAFD}" srcOrd="0" destOrd="0" parTransId="{4ACC6052-A41F-421C-93E6-83CB8608B5E6}" sibTransId="{2D6DF278-56A5-4336-B88A-FA2726DDBD22}"/>
    <dgm:cxn modelId="{6B2BCDD0-06B6-487A-866C-73D836A078B2}" type="presOf" srcId="{F2D13419-004E-4036-A2DD-E79DA77D8911}" destId="{1B7E6CE2-0D04-4E79-9D38-B34DC00FB483}" srcOrd="1" destOrd="0" presId="urn:microsoft.com/office/officeart/2005/8/layout/orgChart1"/>
    <dgm:cxn modelId="{3BDC04D4-8FB2-4FC0-8961-027EDC66823B}" srcId="{9204C55B-37A3-448E-9590-5B0B304810F6}" destId="{FF890AC1-93DA-4A2D-902F-232E8F74D1DC}" srcOrd="0" destOrd="0" parTransId="{492C0F03-D989-48A8-9975-486E5F5CB89C}" sibTransId="{76BE9C53-DB62-416B-B573-F2070F2816DD}"/>
    <dgm:cxn modelId="{370B01D6-E799-4205-8797-535F8FE971E0}" srcId="{676C5595-BFD5-4A03-86BE-D5E1F26B14D6}" destId="{CF35D955-12CD-44BA-8710-34C90ADA05CC}" srcOrd="3" destOrd="0" parTransId="{08DFCF48-4146-4278-8A7F-BECC91014839}" sibTransId="{C8A7396A-C9A7-4DA9-8189-86FA88C9B81B}"/>
    <dgm:cxn modelId="{CE6E33D7-8112-48A9-9637-5E965198B39A}" type="presOf" srcId="{A30C7C3C-E137-46E0-B270-7DD2F0FB66E7}" destId="{E1D04061-9B20-4105-A356-0B7BBF462638}" srcOrd="0" destOrd="0" presId="urn:microsoft.com/office/officeart/2005/8/layout/orgChart1"/>
    <dgm:cxn modelId="{9536BAD8-A3C3-43BA-B5B3-0B067ACFC0B8}" type="presOf" srcId="{A702D925-D087-4846-98F0-0FE96B1FDF2D}" destId="{8C2821D5-434D-4220-9DA9-9C4808C2E6EE}" srcOrd="0" destOrd="0" presId="urn:microsoft.com/office/officeart/2005/8/layout/orgChart1"/>
    <dgm:cxn modelId="{1B39DCD8-2D82-46CA-9E88-4BAE5F0BCCCB}" srcId="{66432DB1-68B7-400D-AFAC-3F85E0943120}" destId="{0111EA48-51F3-4129-992E-84D9412364BB}" srcOrd="1" destOrd="0" parTransId="{B3AC4063-1D36-47A5-B6F3-B9A4D491D44F}" sibTransId="{98F728F1-152B-40B0-9F59-BC3BE949C0D0}"/>
    <dgm:cxn modelId="{FDB588DA-D477-4D9C-8878-E0B4AB94D9DE}" type="presOf" srcId="{568CB4D3-F316-4346-B6AB-F74CAFE68CDA}" destId="{D20DD100-8EE7-4783-983E-49A976DD8CFB}" srcOrd="0" destOrd="0" presId="urn:microsoft.com/office/officeart/2005/8/layout/orgChart1"/>
    <dgm:cxn modelId="{407880DE-E43F-44F1-8C1E-0CEC75D6E82B}" srcId="{59147371-DEEB-4E93-8306-3AD84E100291}" destId="{7FE9796A-7FB2-44F1-B34A-95E612652EF7}" srcOrd="3" destOrd="0" parTransId="{BEEBCB99-83D4-4FA4-BD97-9002F4534E1D}" sibTransId="{93BB08A5-DA18-4E5D-897E-F38ECC980E15}"/>
    <dgm:cxn modelId="{2D51B9DE-B82A-471F-B7A3-15CFBA3FC77A}" type="presOf" srcId="{A8F039BC-F25C-4F4E-BD3A-4427C7AA1C52}" destId="{E041CA3A-BB95-4304-88D5-D6D9D7D32F39}" srcOrd="0" destOrd="0" presId="urn:microsoft.com/office/officeart/2005/8/layout/orgChart1"/>
    <dgm:cxn modelId="{C8056BDF-1E29-4032-A288-B1C37F8C4594}" type="presOf" srcId="{56082570-3189-4CC9-BF0A-7ECFAA3E6578}" destId="{4A5F3A1C-E294-4821-9F76-8BCE51E0F590}" srcOrd="0" destOrd="0" presId="urn:microsoft.com/office/officeart/2005/8/layout/orgChart1"/>
    <dgm:cxn modelId="{B80A31E0-2E22-4142-AB5D-01AE735A9B17}" type="presOf" srcId="{6758A435-E661-46F1-8721-0540CCED72E4}" destId="{90E7499D-4395-4B68-8BAB-09832DDF1429}" srcOrd="1" destOrd="0" presId="urn:microsoft.com/office/officeart/2005/8/layout/orgChart1"/>
    <dgm:cxn modelId="{75F40FE1-C25C-4FFD-BB74-A2A1CE363F09}" type="presOf" srcId="{9204C55B-37A3-448E-9590-5B0B304810F6}" destId="{24623BD6-57BA-4BF8-A1DC-0BECA25A67A3}" srcOrd="1" destOrd="0" presId="urn:microsoft.com/office/officeart/2005/8/layout/orgChart1"/>
    <dgm:cxn modelId="{1372C4E2-076C-42A7-86F2-77D82FD593AC}" srcId="{59147371-DEEB-4E93-8306-3AD84E100291}" destId="{B9159CF6-6E3D-4D07-A763-7A6D041EA3D1}" srcOrd="4" destOrd="0" parTransId="{7FB5169F-B317-4196-8C7D-914A3290FF34}" sibTransId="{A67ED801-50F9-445D-83DF-E8158AADCE84}"/>
    <dgm:cxn modelId="{6FC956E4-BACF-4C6B-AEBE-919CE8EA59CD}" type="presOf" srcId="{22DFF151-4214-4D88-8E64-D8212F6B9C10}" destId="{CFCC8C5B-6F71-4A98-A11E-6AB60D7B2D73}" srcOrd="0" destOrd="0" presId="urn:microsoft.com/office/officeart/2005/8/layout/orgChart1"/>
    <dgm:cxn modelId="{D0B1E0E5-39A0-4B1D-9718-7C5421D8204B}" type="presOf" srcId="{CC172813-18F9-4B50-9CC0-951988BB248C}" destId="{E8388729-2DBE-4484-AC5D-C556ECE1BB14}" srcOrd="0" destOrd="0" presId="urn:microsoft.com/office/officeart/2005/8/layout/orgChart1"/>
    <dgm:cxn modelId="{1FD835E6-3481-4158-8D50-0352469E314A}" type="presOf" srcId="{7E8FAF9A-FAE3-44C7-A2F8-34D28182D3B7}" destId="{FB569B31-65F7-4D9F-B599-3BA6AF6D94A8}" srcOrd="0" destOrd="0" presId="urn:microsoft.com/office/officeart/2005/8/layout/orgChart1"/>
    <dgm:cxn modelId="{322C98E6-BB05-45C5-A94E-0073C0813895}" type="presOf" srcId="{F2D13419-004E-4036-A2DD-E79DA77D8911}" destId="{9A9DB31C-2369-42C2-9FA9-07C58A27E3A4}" srcOrd="0" destOrd="0" presId="urn:microsoft.com/office/officeart/2005/8/layout/orgChart1"/>
    <dgm:cxn modelId="{8787CFE7-F35E-4548-A978-D457CF073F6D}" type="presOf" srcId="{7A9A2101-2B7F-4A32-B745-102125F0378C}" destId="{35BE9B62-C3AB-43C5-9282-03FDC037B1EF}" srcOrd="1" destOrd="0" presId="urn:microsoft.com/office/officeart/2005/8/layout/orgChart1"/>
    <dgm:cxn modelId="{1543D6E8-41D3-48F4-965B-6251C49CAF7D}" srcId="{59147371-DEEB-4E93-8306-3AD84E100291}" destId="{F2D13419-004E-4036-A2DD-E79DA77D8911}" srcOrd="1" destOrd="0" parTransId="{91E9DC0D-A2CB-4E7E-8C36-19110265F515}" sibTransId="{912CE96B-760C-422D-9E38-BC66D0F2A4A2}"/>
    <dgm:cxn modelId="{98A15BE9-F924-4D1C-8827-ADF0660F9F3C}" srcId="{7FE9796A-7FB2-44F1-B34A-95E612652EF7}" destId="{A1CA0680-3D31-4559-9A7F-06DB3CE4D5CB}" srcOrd="4" destOrd="0" parTransId="{60D33FB2-8DF7-461D-BA6C-6EE3B0D8D696}" sibTransId="{DFD91B0A-CDE3-4147-B111-19AD46498A7A}"/>
    <dgm:cxn modelId="{78D178E9-5421-4882-B1EC-95DB3B10C5B3}" type="presOf" srcId="{15B33CD3-7646-4FEB-BDEF-863A34A6AE21}" destId="{4EFB2C0D-C329-490C-9EC8-FAE0271C90CE}" srcOrd="0" destOrd="0" presId="urn:microsoft.com/office/officeart/2005/8/layout/orgChart1"/>
    <dgm:cxn modelId="{4F4F03EA-6E30-4003-BC74-D25827A5347B}" srcId="{7FE9796A-7FB2-44F1-B34A-95E612652EF7}" destId="{AFB25308-75C5-4416-9577-D154BBE4B51E}" srcOrd="3" destOrd="0" parTransId="{4302CBE5-CA8F-40AD-B566-808EDB56DDF9}" sibTransId="{E9BA242F-36C1-413E-8E32-1CD91D356A89}"/>
    <dgm:cxn modelId="{646C71EA-2F34-418A-B794-67B1453EB5B5}" type="presOf" srcId="{9204C55B-37A3-448E-9590-5B0B304810F6}" destId="{6154A908-3D95-42E5-A347-D979A7C8712D}" srcOrd="0" destOrd="0" presId="urn:microsoft.com/office/officeart/2005/8/layout/orgChart1"/>
    <dgm:cxn modelId="{840F80EA-0E4A-4664-8EB7-D958CA9EA636}" srcId="{653F93BB-9B92-47DD-BE97-260F90B76458}" destId="{AAC4D3B7-B21C-4A28-9DC0-60408B7C1D91}" srcOrd="0" destOrd="0" parTransId="{7036D6DC-18C0-456B-9BBB-573287EEEF7A}" sibTransId="{B564225C-F75E-48C7-99BB-161E9A74F7F9}"/>
    <dgm:cxn modelId="{6BF240EB-A886-4B59-A441-93D28FD75BEB}" type="presOf" srcId="{EB4EC67D-1FC2-4B5C-A067-41A16815E77D}" destId="{6828A1A6-F0F5-45C5-8522-3C59CBC1E940}" srcOrd="1" destOrd="0" presId="urn:microsoft.com/office/officeart/2005/8/layout/orgChart1"/>
    <dgm:cxn modelId="{5E6F44ED-8A08-4984-85A9-EAE2CB37F42E}" srcId="{23FD0F63-2DB5-402A-8364-C1EFD8AF99C6}" destId="{7E8FAF9A-FAE3-44C7-A2F8-34D28182D3B7}" srcOrd="1" destOrd="0" parTransId="{836766F3-0D3F-4811-8591-9DCAE15BA6A3}" sibTransId="{2C319817-7DBF-4437-AF3B-344FCA7A0D9C}"/>
    <dgm:cxn modelId="{49D59EED-F976-45F1-B9C3-3F263FB5BAC0}" type="presOf" srcId="{4302CBE5-CA8F-40AD-B566-808EDB56DDF9}" destId="{28E9BA9C-268C-4485-AC7A-806FB72C74D3}" srcOrd="0" destOrd="0" presId="urn:microsoft.com/office/officeart/2005/8/layout/orgChart1"/>
    <dgm:cxn modelId="{8FA476EE-9C06-41B2-B4AF-A45CC8ADD344}" srcId="{653F93BB-9B92-47DD-BE97-260F90B76458}" destId="{A30C7C3C-E137-46E0-B270-7DD2F0FB66E7}" srcOrd="4" destOrd="0" parTransId="{3F31A1B8-9556-4F75-B002-5782C708FA31}" sibTransId="{1FC2B6E8-C344-422A-B6E5-B07276AF541B}"/>
    <dgm:cxn modelId="{4B2E64F1-415C-4817-A015-716F4F811F43}" type="presOf" srcId="{7D92B45C-1FDC-4F8A-842F-7BA474D90734}" destId="{C121B664-75FD-4B11-877A-961E1B28ACDB}" srcOrd="1" destOrd="0" presId="urn:microsoft.com/office/officeart/2005/8/layout/orgChart1"/>
    <dgm:cxn modelId="{D22E5EF3-80DB-47EC-B023-799136F3B246}" type="presOf" srcId="{074E34A1-B0E6-4AF0-9448-8B3822B8B41E}" destId="{F5A367F4-4756-44EE-96B8-F58C535774DA}" srcOrd="1" destOrd="0" presId="urn:microsoft.com/office/officeart/2005/8/layout/orgChart1"/>
    <dgm:cxn modelId="{D04AB0F4-ACA7-4783-8645-671FAB64C352}" srcId="{66432DB1-68B7-400D-AFAC-3F85E0943120}" destId="{9C143B7F-3BAA-40E9-B9FA-771039A4F246}" srcOrd="0" destOrd="0" parTransId="{DEF2AD2E-CC78-45A1-BBD3-EFBFD0E81C72}" sibTransId="{13F10695-E9A7-4A29-A09D-2D8C4B0D9F39}"/>
    <dgm:cxn modelId="{FCA3B1F5-ACA9-4A3B-9F2A-A2C8A91A8508}" srcId="{8911D5EB-6ED1-4DA1-A16E-73ECDC4EBFC7}" destId="{3F4D3FEC-D42B-480B-89F0-3F6D9AC7B9F3}" srcOrd="0" destOrd="0" parTransId="{4995F061-CE98-4DCB-B132-05C77522ED0E}" sibTransId="{D0C7DBEC-2937-4C82-ACAD-CBCD61EFF779}"/>
    <dgm:cxn modelId="{ACDECEF6-72DF-480E-9759-8B7A7E3695C8}" type="presOf" srcId="{7D92B45C-1FDC-4F8A-842F-7BA474D90734}" destId="{2DF1C10F-44B6-490D-982A-F2F75D38C3C8}" srcOrd="0" destOrd="0" presId="urn:microsoft.com/office/officeart/2005/8/layout/orgChart1"/>
    <dgm:cxn modelId="{B1C20BF7-130B-4E45-95DB-3DF7F6198F43}" type="presOf" srcId="{2EF43330-D7D9-4BF3-B736-068B7C32E740}" destId="{6C5E7931-9867-4554-AF95-AE448E2A2FE3}" srcOrd="1" destOrd="0" presId="urn:microsoft.com/office/officeart/2005/8/layout/orgChart1"/>
    <dgm:cxn modelId="{0AB5DCFC-22D2-4567-9832-2D03F3163E24}" srcId="{23FD0F63-2DB5-402A-8364-C1EFD8AF99C6}" destId="{BED76C57-9AC5-42BF-AB1D-7FD87BA6D4BE}" srcOrd="0" destOrd="0" parTransId="{CEF9A3DB-3087-4050-8032-4AB831A65608}" sibTransId="{08BA54E0-CF59-4FDA-B3A2-71D243CADCBD}"/>
    <dgm:cxn modelId="{E70625FF-A4CB-4E85-94F5-A5A4026D8E5A}" type="presOf" srcId="{ABE73E0F-310C-48B2-8E0A-56AF4E304F7B}" destId="{253FF89A-9984-4699-8C11-71469F6D826B}" srcOrd="0" destOrd="0" presId="urn:microsoft.com/office/officeart/2005/8/layout/orgChart1"/>
    <dgm:cxn modelId="{5038A9FF-B9D6-4CEA-A9BC-48047717506D}" type="presOf" srcId="{DEF2AD2E-CC78-45A1-BBD3-EFBFD0E81C72}" destId="{35E65AF8-FC8D-4691-9119-66DB0BD9FC98}" srcOrd="0" destOrd="0" presId="urn:microsoft.com/office/officeart/2005/8/layout/orgChart1"/>
    <dgm:cxn modelId="{83EEB8FF-CCD0-4B99-827B-6102DDAFCCB5}" srcId="{05E1781C-E376-4CA6-8055-C12460612374}" destId="{85FDF85C-B691-4F54-8BF1-AFF986ECF31A}" srcOrd="0" destOrd="0" parTransId="{CC172813-18F9-4B50-9CC0-951988BB248C}" sibTransId="{47C2E9F1-C832-4EF1-9564-DEA8C596F0EB}"/>
    <dgm:cxn modelId="{D517AE0B-A340-4610-86FC-743B451C7C57}" type="presParOf" srcId="{C04FCC19-8CCA-4A7C-A070-EA54E015CEF5}" destId="{0A065E25-6284-498A-B393-AFA86961B6A9}" srcOrd="0" destOrd="0" presId="urn:microsoft.com/office/officeart/2005/8/layout/orgChart1"/>
    <dgm:cxn modelId="{03781969-B7F2-4E75-9C6D-A81DA951FF24}" type="presParOf" srcId="{0A065E25-6284-498A-B393-AFA86961B6A9}" destId="{AEFBF2FD-CC44-427E-BB63-F6CCC915F7B9}" srcOrd="0" destOrd="0" presId="urn:microsoft.com/office/officeart/2005/8/layout/orgChart1"/>
    <dgm:cxn modelId="{6B05F95D-ACEA-4A55-B192-FB765CDCB70B}" type="presParOf" srcId="{AEFBF2FD-CC44-427E-BB63-F6CCC915F7B9}" destId="{E48ED3DD-7466-4B75-B25E-05CACA660F8C}" srcOrd="0" destOrd="0" presId="urn:microsoft.com/office/officeart/2005/8/layout/orgChart1"/>
    <dgm:cxn modelId="{3C65030B-A7BF-4D91-BBB6-25C76104C987}" type="presParOf" srcId="{AEFBF2FD-CC44-427E-BB63-F6CCC915F7B9}" destId="{EB795DE5-3068-4594-9529-D9965A3D991A}" srcOrd="1" destOrd="0" presId="urn:microsoft.com/office/officeart/2005/8/layout/orgChart1"/>
    <dgm:cxn modelId="{312CB5B1-C128-4811-A91F-B21F886C153C}" type="presParOf" srcId="{0A065E25-6284-498A-B393-AFA86961B6A9}" destId="{A2DFBBD8-1299-4AB6-A2BC-ABD3D461CA52}" srcOrd="1" destOrd="0" presId="urn:microsoft.com/office/officeart/2005/8/layout/orgChart1"/>
    <dgm:cxn modelId="{59FFFA4B-6EB5-4BFA-9A62-3DEF00B2D6FD}" type="presParOf" srcId="{A2DFBBD8-1299-4AB6-A2BC-ABD3D461CA52}" destId="{38307A3C-F74B-48D2-95E4-03F457C55405}" srcOrd="0" destOrd="0" presId="urn:microsoft.com/office/officeart/2005/8/layout/orgChart1"/>
    <dgm:cxn modelId="{BF0BA290-7367-4DCE-AB82-87C15449EFB0}" type="presParOf" srcId="{A2DFBBD8-1299-4AB6-A2BC-ABD3D461CA52}" destId="{55D1930D-2B7C-48E8-8DEF-18B73A99C4A7}" srcOrd="1" destOrd="0" presId="urn:microsoft.com/office/officeart/2005/8/layout/orgChart1"/>
    <dgm:cxn modelId="{FAFC1A34-637D-4270-8A96-4F7A688F201A}" type="presParOf" srcId="{55D1930D-2B7C-48E8-8DEF-18B73A99C4A7}" destId="{61F5C327-D5AF-4848-A0C6-A7D5B39FA2F1}" srcOrd="0" destOrd="0" presId="urn:microsoft.com/office/officeart/2005/8/layout/orgChart1"/>
    <dgm:cxn modelId="{C26D24EA-34ED-425D-A8D1-E7AFAC518D90}" type="presParOf" srcId="{61F5C327-D5AF-4848-A0C6-A7D5B39FA2F1}" destId="{CF91B3C3-72B0-4EEB-9C86-80B5159B3A32}" srcOrd="0" destOrd="0" presId="urn:microsoft.com/office/officeart/2005/8/layout/orgChart1"/>
    <dgm:cxn modelId="{DCD26CFE-419E-43E5-8882-0F17810E4F9E}" type="presParOf" srcId="{61F5C327-D5AF-4848-A0C6-A7D5B39FA2F1}" destId="{5331CEEB-53E6-4278-991B-215B2713F3CB}" srcOrd="1" destOrd="0" presId="urn:microsoft.com/office/officeart/2005/8/layout/orgChart1"/>
    <dgm:cxn modelId="{0E168CB8-7837-4015-84E1-97DEFA1E0304}" type="presParOf" srcId="{55D1930D-2B7C-48E8-8DEF-18B73A99C4A7}" destId="{7475D5E2-6469-486E-B1AB-E693E039D9DB}" srcOrd="1" destOrd="0" presId="urn:microsoft.com/office/officeart/2005/8/layout/orgChart1"/>
    <dgm:cxn modelId="{A33009F4-2476-4440-B4B1-1F5767F72AC1}" type="presParOf" srcId="{7475D5E2-6469-486E-B1AB-E693E039D9DB}" destId="{9EB2816D-27B5-487E-8A90-1D77E8042CAD}" srcOrd="0" destOrd="0" presId="urn:microsoft.com/office/officeart/2005/8/layout/orgChart1"/>
    <dgm:cxn modelId="{7E786FE5-755C-42F8-AF47-739FC186A11F}" type="presParOf" srcId="{7475D5E2-6469-486E-B1AB-E693E039D9DB}" destId="{2EE2B1A0-60C3-4D3B-8389-CCB0DF8DA74A}" srcOrd="1" destOrd="0" presId="urn:microsoft.com/office/officeart/2005/8/layout/orgChart1"/>
    <dgm:cxn modelId="{37061A9F-D4F5-400F-BE46-BB5707BFD8FF}" type="presParOf" srcId="{2EE2B1A0-60C3-4D3B-8389-CCB0DF8DA74A}" destId="{7CFF2B12-A30F-4CA8-A44C-84C19E7E97C6}" srcOrd="0" destOrd="0" presId="urn:microsoft.com/office/officeart/2005/8/layout/orgChart1"/>
    <dgm:cxn modelId="{991E789B-7809-4451-A676-EB56153A9E9D}" type="presParOf" srcId="{7CFF2B12-A30F-4CA8-A44C-84C19E7E97C6}" destId="{94E27A43-6593-4BF3-844C-5736F195ACD1}" srcOrd="0" destOrd="0" presId="urn:microsoft.com/office/officeart/2005/8/layout/orgChart1"/>
    <dgm:cxn modelId="{6B9CFBC7-EC6F-4B37-9D64-40F886D85C3A}" type="presParOf" srcId="{7CFF2B12-A30F-4CA8-A44C-84C19E7E97C6}" destId="{8E645DD8-023D-47BB-88FD-DE848FE6F638}" srcOrd="1" destOrd="0" presId="urn:microsoft.com/office/officeart/2005/8/layout/orgChart1"/>
    <dgm:cxn modelId="{8129EFE1-59F3-4AB1-A7F5-C7AA54FC56FB}" type="presParOf" srcId="{2EE2B1A0-60C3-4D3B-8389-CCB0DF8DA74A}" destId="{83F7C1CA-7CCE-414F-9D97-1B1117CAC4A8}" srcOrd="1" destOrd="0" presId="urn:microsoft.com/office/officeart/2005/8/layout/orgChart1"/>
    <dgm:cxn modelId="{7DA6A1CD-E8D5-4800-A046-CABCDAF8D6B5}" type="presParOf" srcId="{2EE2B1A0-60C3-4D3B-8389-CCB0DF8DA74A}" destId="{B272C994-9146-4301-9057-F9D2D8A68D64}" srcOrd="2" destOrd="0" presId="urn:microsoft.com/office/officeart/2005/8/layout/orgChart1"/>
    <dgm:cxn modelId="{BD9040FE-1802-42F6-A3A5-74B4A3BF8FA0}" type="presParOf" srcId="{7475D5E2-6469-486E-B1AB-E693E039D9DB}" destId="{DBD87AE8-5E17-4F66-BB67-CEF2439E05F2}" srcOrd="2" destOrd="0" presId="urn:microsoft.com/office/officeart/2005/8/layout/orgChart1"/>
    <dgm:cxn modelId="{CD5CF9EB-DA2E-4F72-A0FA-91FF0C2E14E6}" type="presParOf" srcId="{7475D5E2-6469-486E-B1AB-E693E039D9DB}" destId="{EE69DBA5-FDA5-4777-BB96-9E65394388E2}" srcOrd="3" destOrd="0" presId="urn:microsoft.com/office/officeart/2005/8/layout/orgChart1"/>
    <dgm:cxn modelId="{D3D1BCD2-6F6B-49AA-A2AD-3152696F8FE6}" type="presParOf" srcId="{EE69DBA5-FDA5-4777-BB96-9E65394388E2}" destId="{4C92F11F-E110-4053-AD80-39C22F39134E}" srcOrd="0" destOrd="0" presId="urn:microsoft.com/office/officeart/2005/8/layout/orgChart1"/>
    <dgm:cxn modelId="{E916BA16-3030-4D79-A121-9241FE5185D9}" type="presParOf" srcId="{4C92F11F-E110-4053-AD80-39C22F39134E}" destId="{5759D567-FFDF-4315-A430-98325AA7E3E6}" srcOrd="0" destOrd="0" presId="urn:microsoft.com/office/officeart/2005/8/layout/orgChart1"/>
    <dgm:cxn modelId="{5E3BF930-17F3-408D-B962-EF8CB96B873E}" type="presParOf" srcId="{4C92F11F-E110-4053-AD80-39C22F39134E}" destId="{F5A367F4-4756-44EE-96B8-F58C535774DA}" srcOrd="1" destOrd="0" presId="urn:microsoft.com/office/officeart/2005/8/layout/orgChart1"/>
    <dgm:cxn modelId="{66A73DD7-4FC2-4DEA-9DDD-89C1E747B127}" type="presParOf" srcId="{EE69DBA5-FDA5-4777-BB96-9E65394388E2}" destId="{FBC27735-A7D3-42BC-8659-0D1AB9F3FF0B}" srcOrd="1" destOrd="0" presId="urn:microsoft.com/office/officeart/2005/8/layout/orgChart1"/>
    <dgm:cxn modelId="{52651A45-A8DA-4C31-854D-D2C0C8A23E10}" type="presParOf" srcId="{EE69DBA5-FDA5-4777-BB96-9E65394388E2}" destId="{4E746E19-0D4E-4506-8CFC-23DCE5961D4B}" srcOrd="2" destOrd="0" presId="urn:microsoft.com/office/officeart/2005/8/layout/orgChart1"/>
    <dgm:cxn modelId="{C8345435-78C8-42A7-AA3C-2AE5B9464766}" type="presParOf" srcId="{7475D5E2-6469-486E-B1AB-E693E039D9DB}" destId="{CFCC8C5B-6F71-4A98-A11E-6AB60D7B2D73}" srcOrd="4" destOrd="0" presId="urn:microsoft.com/office/officeart/2005/8/layout/orgChart1"/>
    <dgm:cxn modelId="{2C883463-8526-4323-9414-F3D2E5CC3282}" type="presParOf" srcId="{7475D5E2-6469-486E-B1AB-E693E039D9DB}" destId="{D36C7045-1F54-488F-82F5-652D5BDFE276}" srcOrd="5" destOrd="0" presId="urn:microsoft.com/office/officeart/2005/8/layout/orgChart1"/>
    <dgm:cxn modelId="{A74F74A2-0810-4CFC-9B29-232A7507D2DD}" type="presParOf" srcId="{D36C7045-1F54-488F-82F5-652D5BDFE276}" destId="{F27D7000-59E3-4731-BE2C-53967CB5CF9E}" srcOrd="0" destOrd="0" presId="urn:microsoft.com/office/officeart/2005/8/layout/orgChart1"/>
    <dgm:cxn modelId="{39AE8FF9-F2DF-42BF-B84F-5253503177D3}" type="presParOf" srcId="{F27D7000-59E3-4731-BE2C-53967CB5CF9E}" destId="{C39406AF-1FFC-4FA5-9C70-0257E0F7A1F0}" srcOrd="0" destOrd="0" presId="urn:microsoft.com/office/officeart/2005/8/layout/orgChart1"/>
    <dgm:cxn modelId="{C9B2276E-A5B0-4CF6-8676-6C24B673A0D9}" type="presParOf" srcId="{F27D7000-59E3-4731-BE2C-53967CB5CF9E}" destId="{6078EC47-54C6-49A9-9381-833A1F940FA6}" srcOrd="1" destOrd="0" presId="urn:microsoft.com/office/officeart/2005/8/layout/orgChart1"/>
    <dgm:cxn modelId="{1CEB4EA2-35FD-43D9-8863-77F776F78032}" type="presParOf" srcId="{D36C7045-1F54-488F-82F5-652D5BDFE276}" destId="{909C918D-237A-4BE4-963C-EE730A8EC79B}" srcOrd="1" destOrd="0" presId="urn:microsoft.com/office/officeart/2005/8/layout/orgChart1"/>
    <dgm:cxn modelId="{D025D84A-2FB7-4DF2-B921-503FF0D95B57}" type="presParOf" srcId="{D36C7045-1F54-488F-82F5-652D5BDFE276}" destId="{5B8DAA09-9ACC-4BDE-9947-8AEAF456AEF7}" srcOrd="2" destOrd="0" presId="urn:microsoft.com/office/officeart/2005/8/layout/orgChart1"/>
    <dgm:cxn modelId="{B8D5C8BC-EB4C-4C1D-BD9F-9C3072B4E978}" type="presParOf" srcId="{7475D5E2-6469-486E-B1AB-E693E039D9DB}" destId="{78B64718-FC73-4E68-9844-9308A413FE3B}" srcOrd="6" destOrd="0" presId="urn:microsoft.com/office/officeart/2005/8/layout/orgChart1"/>
    <dgm:cxn modelId="{5907D171-A460-4F6A-9582-5C63BE0C9C73}" type="presParOf" srcId="{7475D5E2-6469-486E-B1AB-E693E039D9DB}" destId="{E5C59D7F-D793-4392-9D2A-56A547021B03}" srcOrd="7" destOrd="0" presId="urn:microsoft.com/office/officeart/2005/8/layout/orgChart1"/>
    <dgm:cxn modelId="{7DC6B293-EF13-426D-B58E-E7CD8BE74C30}" type="presParOf" srcId="{E5C59D7F-D793-4392-9D2A-56A547021B03}" destId="{C74EC180-30D6-4171-9795-CF8291C84C3D}" srcOrd="0" destOrd="0" presId="urn:microsoft.com/office/officeart/2005/8/layout/orgChart1"/>
    <dgm:cxn modelId="{F18D9B2B-D453-4B69-B006-4C21BC5C8B05}" type="presParOf" srcId="{C74EC180-30D6-4171-9795-CF8291C84C3D}" destId="{573F5A8A-D0A5-465B-A05F-FE7860BA1E97}" srcOrd="0" destOrd="0" presId="urn:microsoft.com/office/officeart/2005/8/layout/orgChart1"/>
    <dgm:cxn modelId="{BEFF1C44-013A-45FF-B078-A095C1F3C41A}" type="presParOf" srcId="{C74EC180-30D6-4171-9795-CF8291C84C3D}" destId="{35BE9B62-C3AB-43C5-9282-03FDC037B1EF}" srcOrd="1" destOrd="0" presId="urn:microsoft.com/office/officeart/2005/8/layout/orgChart1"/>
    <dgm:cxn modelId="{E6DA77ED-0ED5-4BE7-88C3-298D65315DD1}" type="presParOf" srcId="{E5C59D7F-D793-4392-9D2A-56A547021B03}" destId="{B09A1EEC-D1B7-4AFB-A07A-D6539B6F63CF}" srcOrd="1" destOrd="0" presId="urn:microsoft.com/office/officeart/2005/8/layout/orgChart1"/>
    <dgm:cxn modelId="{6598846F-E058-4507-BF07-3BFCB5746736}" type="presParOf" srcId="{E5C59D7F-D793-4392-9D2A-56A547021B03}" destId="{71231A54-5EBD-4691-9A92-1F9DD44176B9}" srcOrd="2" destOrd="0" presId="urn:microsoft.com/office/officeart/2005/8/layout/orgChart1"/>
    <dgm:cxn modelId="{FB0917F1-7124-446B-A831-176A39A17405}" type="presParOf" srcId="{7475D5E2-6469-486E-B1AB-E693E039D9DB}" destId="{383AFC8B-EB72-4BF1-9D0D-EC41C57D4613}" srcOrd="8" destOrd="0" presId="urn:microsoft.com/office/officeart/2005/8/layout/orgChart1"/>
    <dgm:cxn modelId="{DA319B6D-E8FE-4D9A-A1A3-0C5BE28E36CB}" type="presParOf" srcId="{7475D5E2-6469-486E-B1AB-E693E039D9DB}" destId="{18EA3178-278E-4D67-9175-17737DA14BDE}" srcOrd="9" destOrd="0" presId="urn:microsoft.com/office/officeart/2005/8/layout/orgChart1"/>
    <dgm:cxn modelId="{FA27D0A6-05E9-4679-89B7-27CB69243D47}" type="presParOf" srcId="{18EA3178-278E-4D67-9175-17737DA14BDE}" destId="{DB889245-7879-4AF2-8220-067A45787F74}" srcOrd="0" destOrd="0" presId="urn:microsoft.com/office/officeart/2005/8/layout/orgChart1"/>
    <dgm:cxn modelId="{3E56655B-48B2-485B-9F70-E9E1CBE4F672}" type="presParOf" srcId="{DB889245-7879-4AF2-8220-067A45787F74}" destId="{E1D04061-9B20-4105-A356-0B7BBF462638}" srcOrd="0" destOrd="0" presId="urn:microsoft.com/office/officeart/2005/8/layout/orgChart1"/>
    <dgm:cxn modelId="{A0EAFD8C-0E03-4D41-A535-98FA842678D0}" type="presParOf" srcId="{DB889245-7879-4AF2-8220-067A45787F74}" destId="{7CAD39EE-D034-4C7E-9164-9B5A092FB32A}" srcOrd="1" destOrd="0" presId="urn:microsoft.com/office/officeart/2005/8/layout/orgChart1"/>
    <dgm:cxn modelId="{4138E6B9-5A2F-419C-BCDD-5DD17AC909E0}" type="presParOf" srcId="{18EA3178-278E-4D67-9175-17737DA14BDE}" destId="{C2D10468-44AD-4962-8C75-0E7624F73223}" srcOrd="1" destOrd="0" presId="urn:microsoft.com/office/officeart/2005/8/layout/orgChart1"/>
    <dgm:cxn modelId="{CA05FA7D-B1E3-495A-B58A-05795619691F}" type="presParOf" srcId="{C2D10468-44AD-4962-8C75-0E7624F73223}" destId="{6F9628FA-C67D-4CD5-B897-1EA1D544DD12}" srcOrd="0" destOrd="0" presId="urn:microsoft.com/office/officeart/2005/8/layout/orgChart1"/>
    <dgm:cxn modelId="{5D31746F-E02C-40C1-9854-F8E1D7E12555}" type="presParOf" srcId="{C2D10468-44AD-4962-8C75-0E7624F73223}" destId="{A252C799-4531-47C3-BEC1-F3D0B73EE3AF}" srcOrd="1" destOrd="0" presId="urn:microsoft.com/office/officeart/2005/8/layout/orgChart1"/>
    <dgm:cxn modelId="{57E8420D-1FCA-4397-957B-89E51B020D51}" type="presParOf" srcId="{A252C799-4531-47C3-BEC1-F3D0B73EE3AF}" destId="{421CE36F-C0FB-454E-9440-08A1E1DC8712}" srcOrd="0" destOrd="0" presId="urn:microsoft.com/office/officeart/2005/8/layout/orgChart1"/>
    <dgm:cxn modelId="{4C816FCB-8B46-456D-B1BD-A01B93E4EF45}" type="presParOf" srcId="{421CE36F-C0FB-454E-9440-08A1E1DC8712}" destId="{7E02099B-9AEF-455D-99A4-3FAC78DBC0E6}" srcOrd="0" destOrd="0" presId="urn:microsoft.com/office/officeart/2005/8/layout/orgChart1"/>
    <dgm:cxn modelId="{D1C828B4-379C-4794-84F0-E257AB86368E}" type="presParOf" srcId="{421CE36F-C0FB-454E-9440-08A1E1DC8712}" destId="{64D80BDC-ECD0-4DC7-9FE6-E275CA5AF1A6}" srcOrd="1" destOrd="0" presId="urn:microsoft.com/office/officeart/2005/8/layout/orgChart1"/>
    <dgm:cxn modelId="{85E600D7-019D-410D-9FA7-5328507C6860}" type="presParOf" srcId="{A252C799-4531-47C3-BEC1-F3D0B73EE3AF}" destId="{5BA36EBD-CCBD-4556-945F-CBE8D5D9FAA5}" srcOrd="1" destOrd="0" presId="urn:microsoft.com/office/officeart/2005/8/layout/orgChart1"/>
    <dgm:cxn modelId="{127750E5-5822-4EFE-9B30-2B88C9746C77}" type="presParOf" srcId="{A252C799-4531-47C3-BEC1-F3D0B73EE3AF}" destId="{99E69963-C824-4F6C-BABF-EFAF83289680}" srcOrd="2" destOrd="0" presId="urn:microsoft.com/office/officeart/2005/8/layout/orgChart1"/>
    <dgm:cxn modelId="{CFE84025-F800-42A4-ADB8-42DE6CFEEE35}" type="presParOf" srcId="{18EA3178-278E-4D67-9175-17737DA14BDE}" destId="{80140F39-939A-4746-B61B-4821B918FE56}" srcOrd="2" destOrd="0" presId="urn:microsoft.com/office/officeart/2005/8/layout/orgChart1"/>
    <dgm:cxn modelId="{D17E2CCC-90A3-4D59-8434-CC416DA33DEC}" type="presParOf" srcId="{7475D5E2-6469-486E-B1AB-E693E039D9DB}" destId="{51BBB6B4-5F42-4191-AD58-FD626EEC8ECF}" srcOrd="10" destOrd="0" presId="urn:microsoft.com/office/officeart/2005/8/layout/orgChart1"/>
    <dgm:cxn modelId="{66E6FCD5-5D0E-4BC1-90DB-41D1ADCC04B5}" type="presParOf" srcId="{7475D5E2-6469-486E-B1AB-E693E039D9DB}" destId="{C4E07FCE-6663-41A8-A32E-79ACD55C3ECD}" srcOrd="11" destOrd="0" presId="urn:microsoft.com/office/officeart/2005/8/layout/orgChart1"/>
    <dgm:cxn modelId="{39FB59AD-8818-4750-AA25-F5E40898B81C}" type="presParOf" srcId="{C4E07FCE-6663-41A8-A32E-79ACD55C3ECD}" destId="{0F7DBDC5-3888-4221-9743-9D5C927E52BF}" srcOrd="0" destOrd="0" presId="urn:microsoft.com/office/officeart/2005/8/layout/orgChart1"/>
    <dgm:cxn modelId="{8D97A8A8-8F4E-4193-8FAE-5A708E0FFB09}" type="presParOf" srcId="{0F7DBDC5-3888-4221-9743-9D5C927E52BF}" destId="{C449296D-4986-4649-BC7F-06D89BA74EF3}" srcOrd="0" destOrd="0" presId="urn:microsoft.com/office/officeart/2005/8/layout/orgChart1"/>
    <dgm:cxn modelId="{78AE26A5-1401-4EBD-8E55-3E67714A14BA}" type="presParOf" srcId="{0F7DBDC5-3888-4221-9743-9D5C927E52BF}" destId="{62C24F8A-1932-441A-A641-B6C6543AF3D7}" srcOrd="1" destOrd="0" presId="urn:microsoft.com/office/officeart/2005/8/layout/orgChart1"/>
    <dgm:cxn modelId="{2AA5C61D-2AF0-47FA-853E-CD4B617EE3A8}" type="presParOf" srcId="{C4E07FCE-6663-41A8-A32E-79ACD55C3ECD}" destId="{94443609-4A2D-4D4C-8457-8EC83A229CE6}" srcOrd="1" destOrd="0" presId="urn:microsoft.com/office/officeart/2005/8/layout/orgChart1"/>
    <dgm:cxn modelId="{E790507F-9079-44A4-AD33-B1AE48B7D517}" type="presParOf" srcId="{94443609-4A2D-4D4C-8457-8EC83A229CE6}" destId="{E8388729-2DBE-4484-AC5D-C556ECE1BB14}" srcOrd="0" destOrd="0" presId="urn:microsoft.com/office/officeart/2005/8/layout/orgChart1"/>
    <dgm:cxn modelId="{05BA27DF-8B1D-4DD0-A1E5-C13BB931DA2A}" type="presParOf" srcId="{94443609-4A2D-4D4C-8457-8EC83A229CE6}" destId="{B3A183D2-BF60-4930-A52C-8A07822BA9EC}" srcOrd="1" destOrd="0" presId="urn:microsoft.com/office/officeart/2005/8/layout/orgChart1"/>
    <dgm:cxn modelId="{C26A3EE1-4345-4C31-BE63-C4610C40B7A7}" type="presParOf" srcId="{B3A183D2-BF60-4930-A52C-8A07822BA9EC}" destId="{00913408-80AB-415E-BAA4-B7D71DB63CEE}" srcOrd="0" destOrd="0" presId="urn:microsoft.com/office/officeart/2005/8/layout/orgChart1"/>
    <dgm:cxn modelId="{C3434B3F-837D-4285-A366-8754B9779A92}" type="presParOf" srcId="{00913408-80AB-415E-BAA4-B7D71DB63CEE}" destId="{BE2537AC-1F61-416F-9622-5FB9ADBE0E90}" srcOrd="0" destOrd="0" presId="urn:microsoft.com/office/officeart/2005/8/layout/orgChart1"/>
    <dgm:cxn modelId="{BE4BA996-48CB-4D8D-9928-36B8FD9502FB}" type="presParOf" srcId="{00913408-80AB-415E-BAA4-B7D71DB63CEE}" destId="{7327A3A8-C40D-4684-B056-C47239C51848}" srcOrd="1" destOrd="0" presId="urn:microsoft.com/office/officeart/2005/8/layout/orgChart1"/>
    <dgm:cxn modelId="{15275FCD-C45D-42F4-949C-AB2253C4B23F}" type="presParOf" srcId="{B3A183D2-BF60-4930-A52C-8A07822BA9EC}" destId="{56037DB5-259A-4267-B4CB-8ACC8A6BCE61}" srcOrd="1" destOrd="0" presId="urn:microsoft.com/office/officeart/2005/8/layout/orgChart1"/>
    <dgm:cxn modelId="{2A8F4E02-E97B-4334-885A-019006610D35}" type="presParOf" srcId="{B3A183D2-BF60-4930-A52C-8A07822BA9EC}" destId="{FAEF96E0-C092-48AB-A741-D13A19B41CB2}" srcOrd="2" destOrd="0" presId="urn:microsoft.com/office/officeart/2005/8/layout/orgChart1"/>
    <dgm:cxn modelId="{7AD67042-24FA-4269-853F-BAB179D77007}" type="presParOf" srcId="{94443609-4A2D-4D4C-8457-8EC83A229CE6}" destId="{8C2821D5-434D-4220-9DA9-9C4808C2E6EE}" srcOrd="2" destOrd="0" presId="urn:microsoft.com/office/officeart/2005/8/layout/orgChart1"/>
    <dgm:cxn modelId="{F4053435-9432-490D-9215-33A7212A1220}" type="presParOf" srcId="{94443609-4A2D-4D4C-8457-8EC83A229CE6}" destId="{F6863093-E073-4DE7-8907-DDF497451205}" srcOrd="3" destOrd="0" presId="urn:microsoft.com/office/officeart/2005/8/layout/orgChart1"/>
    <dgm:cxn modelId="{0376CB5F-6793-42AE-A354-1FA786E0A358}" type="presParOf" srcId="{F6863093-E073-4DE7-8907-DDF497451205}" destId="{DB5605A9-64FD-4E49-B16C-8EE63E09D36C}" srcOrd="0" destOrd="0" presId="urn:microsoft.com/office/officeart/2005/8/layout/orgChart1"/>
    <dgm:cxn modelId="{95437492-C7C1-4D87-BE9B-EB399C6DC8C0}" type="presParOf" srcId="{DB5605A9-64FD-4E49-B16C-8EE63E09D36C}" destId="{16EABAAB-CCBA-4552-BB94-BDE59E0F7F62}" srcOrd="0" destOrd="0" presId="urn:microsoft.com/office/officeart/2005/8/layout/orgChart1"/>
    <dgm:cxn modelId="{7E518210-A0B2-41AD-ABFF-8631EF48F717}" type="presParOf" srcId="{DB5605A9-64FD-4E49-B16C-8EE63E09D36C}" destId="{A7AB48B9-1A56-4100-A30F-CDF973D912A0}" srcOrd="1" destOrd="0" presId="urn:microsoft.com/office/officeart/2005/8/layout/orgChart1"/>
    <dgm:cxn modelId="{BB41F680-B188-4600-BAA7-490C65FF2018}" type="presParOf" srcId="{F6863093-E073-4DE7-8907-DDF497451205}" destId="{3402AACE-92DD-4839-A73A-850A5BA44D1A}" srcOrd="1" destOrd="0" presId="urn:microsoft.com/office/officeart/2005/8/layout/orgChart1"/>
    <dgm:cxn modelId="{B1C6B936-F3F9-4279-8D8E-D92BA46C8E63}" type="presParOf" srcId="{F6863093-E073-4DE7-8907-DDF497451205}" destId="{9B199755-4761-41E9-B5BA-B399732E2A9E}" srcOrd="2" destOrd="0" presId="urn:microsoft.com/office/officeart/2005/8/layout/orgChart1"/>
    <dgm:cxn modelId="{42F98BE9-83B1-4135-8C98-CD966CC8DD72}" type="presParOf" srcId="{C4E07FCE-6663-41A8-A32E-79ACD55C3ECD}" destId="{00BC0D79-5DA4-4D0F-8CFE-596ECC6F0094}" srcOrd="2" destOrd="0" presId="urn:microsoft.com/office/officeart/2005/8/layout/orgChart1"/>
    <dgm:cxn modelId="{22337A38-E541-483F-8EBB-3B46D4AF2E2B}" type="presParOf" srcId="{7475D5E2-6469-486E-B1AB-E693E039D9DB}" destId="{12F8B03E-7D3B-425B-8F23-EA8FDF778C8D}" srcOrd="12" destOrd="0" presId="urn:microsoft.com/office/officeart/2005/8/layout/orgChart1"/>
    <dgm:cxn modelId="{F739D331-141F-48EA-B3E0-50E656C67542}" type="presParOf" srcId="{7475D5E2-6469-486E-B1AB-E693E039D9DB}" destId="{62FD5D26-1F70-4235-B539-BFF335B3195E}" srcOrd="13" destOrd="0" presId="urn:microsoft.com/office/officeart/2005/8/layout/orgChart1"/>
    <dgm:cxn modelId="{42EE8BE0-1EAC-43CB-BCAC-0F292B75EC97}" type="presParOf" srcId="{62FD5D26-1F70-4235-B539-BFF335B3195E}" destId="{B10ADB6D-85CB-47A9-9583-413495A7B1A7}" srcOrd="0" destOrd="0" presId="urn:microsoft.com/office/officeart/2005/8/layout/orgChart1"/>
    <dgm:cxn modelId="{22CCECA3-2E8E-415D-9CB6-8B214A614C0C}" type="presParOf" srcId="{B10ADB6D-85CB-47A9-9583-413495A7B1A7}" destId="{6F684880-3C2A-421A-B1F5-D2B1C07F57C8}" srcOrd="0" destOrd="0" presId="urn:microsoft.com/office/officeart/2005/8/layout/orgChart1"/>
    <dgm:cxn modelId="{F42334F8-9C80-4BA4-989C-355A8946F79F}" type="presParOf" srcId="{B10ADB6D-85CB-47A9-9583-413495A7B1A7}" destId="{F33F2BF8-359B-417F-BADF-D3A75DD9D109}" srcOrd="1" destOrd="0" presId="urn:microsoft.com/office/officeart/2005/8/layout/orgChart1"/>
    <dgm:cxn modelId="{8A10B709-8153-4595-80AC-044AF58B30E0}" type="presParOf" srcId="{62FD5D26-1F70-4235-B539-BFF335B3195E}" destId="{125A8583-90E2-444A-94D3-2DDB2314FC8B}" srcOrd="1" destOrd="0" presId="urn:microsoft.com/office/officeart/2005/8/layout/orgChart1"/>
    <dgm:cxn modelId="{E3425FED-0362-497A-8223-9FFC04864C23}" type="presParOf" srcId="{125A8583-90E2-444A-94D3-2DDB2314FC8B}" destId="{35E65AF8-FC8D-4691-9119-66DB0BD9FC98}" srcOrd="0" destOrd="0" presId="urn:microsoft.com/office/officeart/2005/8/layout/orgChart1"/>
    <dgm:cxn modelId="{B44A1822-CB1D-47FF-8706-F49CA11BF99D}" type="presParOf" srcId="{125A8583-90E2-444A-94D3-2DDB2314FC8B}" destId="{CA3A2E83-28D8-4338-9250-7C900EE31074}" srcOrd="1" destOrd="0" presId="urn:microsoft.com/office/officeart/2005/8/layout/orgChart1"/>
    <dgm:cxn modelId="{93629887-648A-4767-8A56-F7A53EABF1CF}" type="presParOf" srcId="{CA3A2E83-28D8-4338-9250-7C900EE31074}" destId="{081C1861-B5B1-4D75-BA0B-0E77A317B873}" srcOrd="0" destOrd="0" presId="urn:microsoft.com/office/officeart/2005/8/layout/orgChart1"/>
    <dgm:cxn modelId="{85BF5590-6EA6-446D-8E35-10CE504E4FE1}" type="presParOf" srcId="{081C1861-B5B1-4D75-BA0B-0E77A317B873}" destId="{1C131D8C-8C15-4440-B30F-FDD91E0C45AC}" srcOrd="0" destOrd="0" presId="urn:microsoft.com/office/officeart/2005/8/layout/orgChart1"/>
    <dgm:cxn modelId="{F13C5B04-CF31-44DA-8137-3F1D57165D29}" type="presParOf" srcId="{081C1861-B5B1-4D75-BA0B-0E77A317B873}" destId="{D79B9010-3653-404B-8939-9E380F6F091F}" srcOrd="1" destOrd="0" presId="urn:microsoft.com/office/officeart/2005/8/layout/orgChart1"/>
    <dgm:cxn modelId="{C7AAC555-AAC8-4A29-8281-81CE01AB09BE}" type="presParOf" srcId="{CA3A2E83-28D8-4338-9250-7C900EE31074}" destId="{FD5877F4-F336-4341-8036-0F8D16EEC2DE}" srcOrd="1" destOrd="0" presId="urn:microsoft.com/office/officeart/2005/8/layout/orgChart1"/>
    <dgm:cxn modelId="{FD886995-14FA-4C83-91BC-7904860BFD29}" type="presParOf" srcId="{CA3A2E83-28D8-4338-9250-7C900EE31074}" destId="{DE2770FD-D666-45B2-8EC5-2639A8DF8B87}" srcOrd="2" destOrd="0" presId="urn:microsoft.com/office/officeart/2005/8/layout/orgChart1"/>
    <dgm:cxn modelId="{4D906A35-F313-42A3-AA96-D42BF2907F68}" type="presParOf" srcId="{125A8583-90E2-444A-94D3-2DDB2314FC8B}" destId="{A6E9CB13-6686-4F28-A242-CD64D7B3DCCE}" srcOrd="2" destOrd="0" presId="urn:microsoft.com/office/officeart/2005/8/layout/orgChart1"/>
    <dgm:cxn modelId="{E359CCBF-3B9F-455D-AA5C-9278266BE5A3}" type="presParOf" srcId="{125A8583-90E2-444A-94D3-2DDB2314FC8B}" destId="{B44428BD-0FCF-4E43-B486-561383E43CC9}" srcOrd="3" destOrd="0" presId="urn:microsoft.com/office/officeart/2005/8/layout/orgChart1"/>
    <dgm:cxn modelId="{23100F99-F292-40F9-91D1-1A2E27B6E627}" type="presParOf" srcId="{B44428BD-0FCF-4E43-B486-561383E43CC9}" destId="{5BD16809-785D-49A8-AF60-94790E24CCEF}" srcOrd="0" destOrd="0" presId="urn:microsoft.com/office/officeart/2005/8/layout/orgChart1"/>
    <dgm:cxn modelId="{234768AC-C675-4BF3-B872-FDE93C88E060}" type="presParOf" srcId="{5BD16809-785D-49A8-AF60-94790E24CCEF}" destId="{D5487492-E531-4B0E-9988-A98FED9C56A1}" srcOrd="0" destOrd="0" presId="urn:microsoft.com/office/officeart/2005/8/layout/orgChart1"/>
    <dgm:cxn modelId="{8F9F2DF0-2842-4D88-9569-B92935B01E1A}" type="presParOf" srcId="{5BD16809-785D-49A8-AF60-94790E24CCEF}" destId="{CD5B15C4-07A4-400A-AA25-F079200E2BCC}" srcOrd="1" destOrd="0" presId="urn:microsoft.com/office/officeart/2005/8/layout/orgChart1"/>
    <dgm:cxn modelId="{A28EEA4E-69D7-44B9-B476-D925C77853A2}" type="presParOf" srcId="{B44428BD-0FCF-4E43-B486-561383E43CC9}" destId="{F3411C89-2F97-4B05-8B1B-4CD2931777FB}" srcOrd="1" destOrd="0" presId="urn:microsoft.com/office/officeart/2005/8/layout/orgChart1"/>
    <dgm:cxn modelId="{34602527-E9A6-4EDF-A02D-17FC035C4039}" type="presParOf" srcId="{B44428BD-0FCF-4E43-B486-561383E43CC9}" destId="{070413B5-FFD3-4BE9-AF95-CA485891EA30}" srcOrd="2" destOrd="0" presId="urn:microsoft.com/office/officeart/2005/8/layout/orgChart1"/>
    <dgm:cxn modelId="{C55E236C-C12A-44C0-A22B-7129C13B52BB}" type="presParOf" srcId="{125A8583-90E2-444A-94D3-2DDB2314FC8B}" destId="{253FF89A-9984-4699-8C11-71469F6D826B}" srcOrd="4" destOrd="0" presId="urn:microsoft.com/office/officeart/2005/8/layout/orgChart1"/>
    <dgm:cxn modelId="{55E5E617-613E-42DD-AB8F-6DFC5FBF9626}" type="presParOf" srcId="{125A8583-90E2-444A-94D3-2DDB2314FC8B}" destId="{980D268A-D620-43A3-9A09-D4CD7F839028}" srcOrd="5" destOrd="0" presId="urn:microsoft.com/office/officeart/2005/8/layout/orgChart1"/>
    <dgm:cxn modelId="{D4F28955-2739-41DB-A5D3-E68A44241A3C}" type="presParOf" srcId="{980D268A-D620-43A3-9A09-D4CD7F839028}" destId="{08C74F6B-FFC0-458E-84DC-2CCF10C152E9}" srcOrd="0" destOrd="0" presId="urn:microsoft.com/office/officeart/2005/8/layout/orgChart1"/>
    <dgm:cxn modelId="{AE9D8D9D-788E-4071-A8CE-C42687DC886D}" type="presParOf" srcId="{08C74F6B-FFC0-458E-84DC-2CCF10C152E9}" destId="{E3C930A9-C01E-4ECA-9E76-9787CCA3DF51}" srcOrd="0" destOrd="0" presId="urn:microsoft.com/office/officeart/2005/8/layout/orgChart1"/>
    <dgm:cxn modelId="{9D99A1D2-A485-4F05-AE53-503A0A1F9155}" type="presParOf" srcId="{08C74F6B-FFC0-458E-84DC-2CCF10C152E9}" destId="{EABAEA2B-D535-4808-8D0D-4B4F9ED70B50}" srcOrd="1" destOrd="0" presId="urn:microsoft.com/office/officeart/2005/8/layout/orgChart1"/>
    <dgm:cxn modelId="{280BBD80-6309-4BFA-BD6A-DF3C2E9F25AE}" type="presParOf" srcId="{980D268A-D620-43A3-9A09-D4CD7F839028}" destId="{728282C3-E8DD-4982-90BB-B31F580190AA}" srcOrd="1" destOrd="0" presId="urn:microsoft.com/office/officeart/2005/8/layout/orgChart1"/>
    <dgm:cxn modelId="{69C581FC-C5A0-4D7E-A9A3-FB64DCBCFEE6}" type="presParOf" srcId="{980D268A-D620-43A3-9A09-D4CD7F839028}" destId="{0DF4A7AE-5623-4DB2-BEC9-F094DF34D30A}" srcOrd="2" destOrd="0" presId="urn:microsoft.com/office/officeart/2005/8/layout/orgChart1"/>
    <dgm:cxn modelId="{4F6FDDD6-C8D8-4F26-AED3-38464CFCF687}" type="presParOf" srcId="{62FD5D26-1F70-4235-B539-BFF335B3195E}" destId="{CE7FD630-6E01-4E79-808B-3DCA248E0269}" srcOrd="2" destOrd="0" presId="urn:microsoft.com/office/officeart/2005/8/layout/orgChart1"/>
    <dgm:cxn modelId="{DF7EC337-5F07-47A6-80C0-1816E37044CA}" type="presParOf" srcId="{7475D5E2-6469-486E-B1AB-E693E039D9DB}" destId="{974991AA-C17A-410A-B210-4917FB2E1726}" srcOrd="14" destOrd="0" presId="urn:microsoft.com/office/officeart/2005/8/layout/orgChart1"/>
    <dgm:cxn modelId="{EEF1F4C6-27F4-4374-BC48-0F173960EE55}" type="presParOf" srcId="{7475D5E2-6469-486E-B1AB-E693E039D9DB}" destId="{E95D8013-F56C-4121-944B-C89547F0175F}" srcOrd="15" destOrd="0" presId="urn:microsoft.com/office/officeart/2005/8/layout/orgChart1"/>
    <dgm:cxn modelId="{24B1E9B4-4BBC-4047-8D49-784802D37D84}" type="presParOf" srcId="{E95D8013-F56C-4121-944B-C89547F0175F}" destId="{1002E737-38B2-482E-BDD4-25FBF7925F74}" srcOrd="0" destOrd="0" presId="urn:microsoft.com/office/officeart/2005/8/layout/orgChart1"/>
    <dgm:cxn modelId="{A964ACBE-38E2-45F3-A390-8F1D89338922}" type="presParOf" srcId="{1002E737-38B2-482E-BDD4-25FBF7925F74}" destId="{C64C9EFF-00C7-4491-A629-B5E6CBB79E4E}" srcOrd="0" destOrd="0" presId="urn:microsoft.com/office/officeart/2005/8/layout/orgChart1"/>
    <dgm:cxn modelId="{FD1A6483-DF58-4E22-A643-A2630660D6F8}" type="presParOf" srcId="{1002E737-38B2-482E-BDD4-25FBF7925F74}" destId="{9C67FCCF-15C6-409C-AFC5-11640627E902}" srcOrd="1" destOrd="0" presId="urn:microsoft.com/office/officeart/2005/8/layout/orgChart1"/>
    <dgm:cxn modelId="{FCDF3F64-B165-4465-B35C-7F475A0F543E}" type="presParOf" srcId="{E95D8013-F56C-4121-944B-C89547F0175F}" destId="{AF78126A-A5C5-4D60-B1A1-3C1B2AB9ED35}" srcOrd="1" destOrd="0" presId="urn:microsoft.com/office/officeart/2005/8/layout/orgChart1"/>
    <dgm:cxn modelId="{630BED93-1B72-4041-8ABD-EAE9A264877B}" type="presParOf" srcId="{AF78126A-A5C5-4D60-B1A1-3C1B2AB9ED35}" destId="{D2911972-73DD-43D7-B682-C478188CDB1C}" srcOrd="0" destOrd="0" presId="urn:microsoft.com/office/officeart/2005/8/layout/orgChart1"/>
    <dgm:cxn modelId="{AC696A8D-318B-41B2-87DD-1E1FEA3EF20E}" type="presParOf" srcId="{AF78126A-A5C5-4D60-B1A1-3C1B2AB9ED35}" destId="{752660A0-9766-463A-A1A4-E1134B42B576}" srcOrd="1" destOrd="0" presId="urn:microsoft.com/office/officeart/2005/8/layout/orgChart1"/>
    <dgm:cxn modelId="{ED6327A8-10B1-4389-A224-44462CBE2783}" type="presParOf" srcId="{752660A0-9766-463A-A1A4-E1134B42B576}" destId="{C68612E6-D98D-498A-A3A6-43860BBF3F14}" srcOrd="0" destOrd="0" presId="urn:microsoft.com/office/officeart/2005/8/layout/orgChart1"/>
    <dgm:cxn modelId="{09793FB2-6815-49B6-877D-EC6F0D7A9B36}" type="presParOf" srcId="{C68612E6-D98D-498A-A3A6-43860BBF3F14}" destId="{AF6C7547-FD51-4EFC-90BE-5F211F6FB545}" srcOrd="0" destOrd="0" presId="urn:microsoft.com/office/officeart/2005/8/layout/orgChart1"/>
    <dgm:cxn modelId="{CB7C3208-8FEB-4547-82B8-94C79D82CD44}" type="presParOf" srcId="{C68612E6-D98D-498A-A3A6-43860BBF3F14}" destId="{6828A1A6-F0F5-45C5-8522-3C59CBC1E940}" srcOrd="1" destOrd="0" presId="urn:microsoft.com/office/officeart/2005/8/layout/orgChart1"/>
    <dgm:cxn modelId="{2F97B6C7-FDAB-49D0-BE24-702830AE8ED6}" type="presParOf" srcId="{752660A0-9766-463A-A1A4-E1134B42B576}" destId="{248E3713-8B7A-4C20-8A1D-18867FBD25B6}" srcOrd="1" destOrd="0" presId="urn:microsoft.com/office/officeart/2005/8/layout/orgChart1"/>
    <dgm:cxn modelId="{BFA5D598-0750-418E-918A-BFD0ED4F8121}" type="presParOf" srcId="{752660A0-9766-463A-A1A4-E1134B42B576}" destId="{B122C311-2412-4083-977E-E42AEF6FA254}" srcOrd="2" destOrd="0" presId="urn:microsoft.com/office/officeart/2005/8/layout/orgChart1"/>
    <dgm:cxn modelId="{40128E4F-84E7-408D-AEFF-C83840BFEE95}" type="presParOf" srcId="{AF78126A-A5C5-4D60-B1A1-3C1B2AB9ED35}" destId="{8829234E-DFC0-45F3-A69A-58B752060877}" srcOrd="2" destOrd="0" presId="urn:microsoft.com/office/officeart/2005/8/layout/orgChart1"/>
    <dgm:cxn modelId="{1C1651C2-F06A-4EA6-9585-A895B9E22BF1}" type="presParOf" srcId="{AF78126A-A5C5-4D60-B1A1-3C1B2AB9ED35}" destId="{FC0F9B65-C04C-438E-A4E7-46A67419FBBB}" srcOrd="3" destOrd="0" presId="urn:microsoft.com/office/officeart/2005/8/layout/orgChart1"/>
    <dgm:cxn modelId="{20FF558D-FE98-4DB3-A7B5-83B35EDFBB82}" type="presParOf" srcId="{FC0F9B65-C04C-438E-A4E7-46A67419FBBB}" destId="{A766C1CA-635A-4874-9209-68497FB1C925}" srcOrd="0" destOrd="0" presId="urn:microsoft.com/office/officeart/2005/8/layout/orgChart1"/>
    <dgm:cxn modelId="{E4C41942-1E86-4671-BA8E-87BC624F14D1}" type="presParOf" srcId="{A766C1CA-635A-4874-9209-68497FB1C925}" destId="{2DF1C10F-44B6-490D-982A-F2F75D38C3C8}" srcOrd="0" destOrd="0" presId="urn:microsoft.com/office/officeart/2005/8/layout/orgChart1"/>
    <dgm:cxn modelId="{A2119B23-42AA-444B-AB7D-575A37A5FF7B}" type="presParOf" srcId="{A766C1CA-635A-4874-9209-68497FB1C925}" destId="{C121B664-75FD-4B11-877A-961E1B28ACDB}" srcOrd="1" destOrd="0" presId="urn:microsoft.com/office/officeart/2005/8/layout/orgChart1"/>
    <dgm:cxn modelId="{DC9208F6-95CC-457B-A193-C49F35D9447D}" type="presParOf" srcId="{FC0F9B65-C04C-438E-A4E7-46A67419FBBB}" destId="{7C40FE21-1FE6-48B5-8ECD-652170D60765}" srcOrd="1" destOrd="0" presId="urn:microsoft.com/office/officeart/2005/8/layout/orgChart1"/>
    <dgm:cxn modelId="{9BFBD160-DA61-48EB-AE93-17095B860DB2}" type="presParOf" srcId="{FC0F9B65-C04C-438E-A4E7-46A67419FBBB}" destId="{63748EB9-4A14-4574-8772-062988874FAA}" srcOrd="2" destOrd="0" presId="urn:microsoft.com/office/officeart/2005/8/layout/orgChart1"/>
    <dgm:cxn modelId="{588A6C4B-A6A8-410C-B121-7B39CE7D3D2F}" type="presParOf" srcId="{AF78126A-A5C5-4D60-B1A1-3C1B2AB9ED35}" destId="{CE396B77-76AC-42F9-AE45-1EECF28B19FE}" srcOrd="4" destOrd="0" presId="urn:microsoft.com/office/officeart/2005/8/layout/orgChart1"/>
    <dgm:cxn modelId="{EF8EC24C-76BC-47CA-BEBF-D411E4D2E2E0}" type="presParOf" srcId="{AF78126A-A5C5-4D60-B1A1-3C1B2AB9ED35}" destId="{3E45F2ED-B1E7-42AB-9859-6ACEE9E3A1B9}" srcOrd="5" destOrd="0" presId="urn:microsoft.com/office/officeart/2005/8/layout/orgChart1"/>
    <dgm:cxn modelId="{07245D9B-E530-43E3-87CD-1E4292882114}" type="presParOf" srcId="{3E45F2ED-B1E7-42AB-9859-6ACEE9E3A1B9}" destId="{DB20D55B-A699-40DF-B0FA-A2AAA72D6C9A}" srcOrd="0" destOrd="0" presId="urn:microsoft.com/office/officeart/2005/8/layout/orgChart1"/>
    <dgm:cxn modelId="{8C858B11-2DE0-41D0-865C-C815B443D87F}" type="presParOf" srcId="{DB20D55B-A699-40DF-B0FA-A2AAA72D6C9A}" destId="{D20DD100-8EE7-4783-983E-49A976DD8CFB}" srcOrd="0" destOrd="0" presId="urn:microsoft.com/office/officeart/2005/8/layout/orgChart1"/>
    <dgm:cxn modelId="{D523804A-BDEF-47C3-B390-8EEED31FACC5}" type="presParOf" srcId="{DB20D55B-A699-40DF-B0FA-A2AAA72D6C9A}" destId="{15DA03BA-521D-4791-8DE3-C4C17316CADE}" srcOrd="1" destOrd="0" presId="urn:microsoft.com/office/officeart/2005/8/layout/orgChart1"/>
    <dgm:cxn modelId="{A7A12A40-B844-4A89-98F7-30149E3DC897}" type="presParOf" srcId="{3E45F2ED-B1E7-42AB-9859-6ACEE9E3A1B9}" destId="{E5193803-3E9B-4AAE-B899-B685E3A3B62F}" srcOrd="1" destOrd="0" presId="urn:microsoft.com/office/officeart/2005/8/layout/orgChart1"/>
    <dgm:cxn modelId="{80C669B7-52EC-4013-8C4A-EBB6A6951A34}" type="presParOf" srcId="{3E45F2ED-B1E7-42AB-9859-6ACEE9E3A1B9}" destId="{1253B409-4352-46D8-BD20-0FA8747C3B86}" srcOrd="2" destOrd="0" presId="urn:microsoft.com/office/officeart/2005/8/layout/orgChart1"/>
    <dgm:cxn modelId="{FEE45B24-98D3-4632-8A1B-35F56E58421D}" type="presParOf" srcId="{E95D8013-F56C-4121-944B-C89547F0175F}" destId="{CA612A2C-81C1-4571-B2D5-D9BD0A0889C5}" srcOrd="2" destOrd="0" presId="urn:microsoft.com/office/officeart/2005/8/layout/orgChart1"/>
    <dgm:cxn modelId="{56120DCC-7CBE-4F16-BBE8-5AF71989BDB9}" type="presParOf" srcId="{7475D5E2-6469-486E-B1AB-E693E039D9DB}" destId="{4A5F3A1C-E294-4821-9F76-8BCE51E0F590}" srcOrd="16" destOrd="0" presId="urn:microsoft.com/office/officeart/2005/8/layout/orgChart1"/>
    <dgm:cxn modelId="{D265B68B-BF55-4D23-ACD5-F8F1D295CD08}" type="presParOf" srcId="{7475D5E2-6469-486E-B1AB-E693E039D9DB}" destId="{22C1A086-13CB-4C22-8622-147A504B2385}" srcOrd="17" destOrd="0" presId="urn:microsoft.com/office/officeart/2005/8/layout/orgChart1"/>
    <dgm:cxn modelId="{F5B97E2E-ED4C-4402-9A6D-54D845221909}" type="presParOf" srcId="{22C1A086-13CB-4C22-8622-147A504B2385}" destId="{C3C8B361-CA38-4E3D-93B7-05A278431553}" srcOrd="0" destOrd="0" presId="urn:microsoft.com/office/officeart/2005/8/layout/orgChart1"/>
    <dgm:cxn modelId="{E3425D14-0376-4182-A7DD-A65F544A8072}" type="presParOf" srcId="{C3C8B361-CA38-4E3D-93B7-05A278431553}" destId="{F46E69E5-BDB5-4D93-B006-8A19DED87166}" srcOrd="0" destOrd="0" presId="urn:microsoft.com/office/officeart/2005/8/layout/orgChart1"/>
    <dgm:cxn modelId="{14AB4B3C-9DDD-4C93-82CE-09576B860EAE}" type="presParOf" srcId="{C3C8B361-CA38-4E3D-93B7-05A278431553}" destId="{90E7499D-4395-4B68-8BAB-09832DDF1429}" srcOrd="1" destOrd="0" presId="urn:microsoft.com/office/officeart/2005/8/layout/orgChart1"/>
    <dgm:cxn modelId="{F19734C6-6C84-4ED9-A863-A653714D0FB7}" type="presParOf" srcId="{22C1A086-13CB-4C22-8622-147A504B2385}" destId="{01E5FAAD-D34D-4E80-8788-520808506106}" srcOrd="1" destOrd="0" presId="urn:microsoft.com/office/officeart/2005/8/layout/orgChart1"/>
    <dgm:cxn modelId="{C601DDFF-4CCC-4D7A-B4DB-6B55F3D38A7C}" type="presParOf" srcId="{01E5FAAD-D34D-4E80-8788-520808506106}" destId="{E33E66B7-3704-49E8-9670-30A240E639AC}" srcOrd="0" destOrd="0" presId="urn:microsoft.com/office/officeart/2005/8/layout/orgChart1"/>
    <dgm:cxn modelId="{A37AAB29-C660-4E07-9F28-31F9BF097804}" type="presParOf" srcId="{01E5FAAD-D34D-4E80-8788-520808506106}" destId="{B1FD421B-8540-4DB5-A2EA-4D7E251642BB}" srcOrd="1" destOrd="0" presId="urn:microsoft.com/office/officeart/2005/8/layout/orgChart1"/>
    <dgm:cxn modelId="{7E9AD9DD-C74B-4F5A-A20D-F46A77EBD8EF}" type="presParOf" srcId="{B1FD421B-8540-4DB5-A2EA-4D7E251642BB}" destId="{A508F82B-134A-4C6B-B665-86C0949CFA25}" srcOrd="0" destOrd="0" presId="urn:microsoft.com/office/officeart/2005/8/layout/orgChart1"/>
    <dgm:cxn modelId="{034D28B7-F53F-41E0-8092-B5AD8D329382}" type="presParOf" srcId="{A508F82B-134A-4C6B-B665-86C0949CFA25}" destId="{2DEE4D3D-27EB-438D-A547-F91EEFFE4549}" srcOrd="0" destOrd="0" presId="urn:microsoft.com/office/officeart/2005/8/layout/orgChart1"/>
    <dgm:cxn modelId="{24C7F420-385C-42E8-BC71-F0B1A8AFDB71}" type="presParOf" srcId="{A508F82B-134A-4C6B-B665-86C0949CFA25}" destId="{6BDF564B-B6C3-4C47-9835-06EA9A7D69CA}" srcOrd="1" destOrd="0" presId="urn:microsoft.com/office/officeart/2005/8/layout/orgChart1"/>
    <dgm:cxn modelId="{8BA4D8A6-93A9-4003-8269-88A7CD48EF2E}" type="presParOf" srcId="{B1FD421B-8540-4DB5-A2EA-4D7E251642BB}" destId="{3D81178C-BE14-43A5-B10A-241017EAA99E}" srcOrd="1" destOrd="0" presId="urn:microsoft.com/office/officeart/2005/8/layout/orgChart1"/>
    <dgm:cxn modelId="{84682A76-A0ED-4A30-9E5A-9875F04B280D}" type="presParOf" srcId="{B1FD421B-8540-4DB5-A2EA-4D7E251642BB}" destId="{3823E6B8-E1DB-433E-A664-00A6BBAEB1A6}" srcOrd="2" destOrd="0" presId="urn:microsoft.com/office/officeart/2005/8/layout/orgChart1"/>
    <dgm:cxn modelId="{0D1F2CD2-D3C2-45ED-B1D5-B7814E79C9B3}" type="presParOf" srcId="{01E5FAAD-D34D-4E80-8788-520808506106}" destId="{5BC97BFC-7B45-425F-BB4B-6CD1DA13ADF7}" srcOrd="2" destOrd="0" presId="urn:microsoft.com/office/officeart/2005/8/layout/orgChart1"/>
    <dgm:cxn modelId="{E8BBCF83-252D-43AB-836F-365C564B7B64}" type="presParOf" srcId="{01E5FAAD-D34D-4E80-8788-520808506106}" destId="{693FABE3-FCAB-428C-A2F6-094EB584762C}" srcOrd="3" destOrd="0" presId="urn:microsoft.com/office/officeart/2005/8/layout/orgChart1"/>
    <dgm:cxn modelId="{B2C74C58-80FF-45FD-A177-5EDBB72A808B}" type="presParOf" srcId="{693FABE3-FCAB-428C-A2F6-094EB584762C}" destId="{2BE93626-459B-4887-B560-E3E5AC3F6826}" srcOrd="0" destOrd="0" presId="urn:microsoft.com/office/officeart/2005/8/layout/orgChart1"/>
    <dgm:cxn modelId="{EFD73CB0-D24F-4A56-A1D4-3B1B0BFB9296}" type="presParOf" srcId="{2BE93626-459B-4887-B560-E3E5AC3F6826}" destId="{B7CC5984-D20A-41DC-A9C9-7A8E06E4D840}" srcOrd="0" destOrd="0" presId="urn:microsoft.com/office/officeart/2005/8/layout/orgChart1"/>
    <dgm:cxn modelId="{41CBF158-294D-4706-9891-DD9988B7AD42}" type="presParOf" srcId="{2BE93626-459B-4887-B560-E3E5AC3F6826}" destId="{5E493C01-993A-4691-9AE4-FBCF105734D8}" srcOrd="1" destOrd="0" presId="urn:microsoft.com/office/officeart/2005/8/layout/orgChart1"/>
    <dgm:cxn modelId="{ADB8104D-C3DB-4C5E-92F0-D1479CCE822E}" type="presParOf" srcId="{693FABE3-FCAB-428C-A2F6-094EB584762C}" destId="{52033E43-A86C-49F2-BB47-D3C2279158C6}" srcOrd="1" destOrd="0" presId="urn:microsoft.com/office/officeart/2005/8/layout/orgChart1"/>
    <dgm:cxn modelId="{4452A8BE-B939-48E6-9CC4-D14C1D6210CE}" type="presParOf" srcId="{693FABE3-FCAB-428C-A2F6-094EB584762C}" destId="{B3C919D4-606B-49B6-8098-61EBBF5C5DF2}" srcOrd="2" destOrd="0" presId="urn:microsoft.com/office/officeart/2005/8/layout/orgChart1"/>
    <dgm:cxn modelId="{0F726716-89EA-460C-B574-0D6400594244}" type="presParOf" srcId="{01E5FAAD-D34D-4E80-8788-520808506106}" destId="{1F5ECF85-F5C7-410B-9772-254D86BDCDF8}" srcOrd="4" destOrd="0" presId="urn:microsoft.com/office/officeart/2005/8/layout/orgChart1"/>
    <dgm:cxn modelId="{61980581-1126-4F0F-A94D-CC1CDFC139E6}" type="presParOf" srcId="{01E5FAAD-D34D-4E80-8788-520808506106}" destId="{EC6C69EB-534D-4FD7-9F0A-586AFB8532F8}" srcOrd="5" destOrd="0" presId="urn:microsoft.com/office/officeart/2005/8/layout/orgChart1"/>
    <dgm:cxn modelId="{9774CDEF-8EB2-4F3D-B6C9-ED9B963B7321}" type="presParOf" srcId="{EC6C69EB-534D-4FD7-9F0A-586AFB8532F8}" destId="{F1FB388C-3A65-4F88-A8E6-F117F8404184}" srcOrd="0" destOrd="0" presId="urn:microsoft.com/office/officeart/2005/8/layout/orgChart1"/>
    <dgm:cxn modelId="{E0F4FDCF-A16F-4743-9A96-9A50843311CC}" type="presParOf" srcId="{F1FB388C-3A65-4F88-A8E6-F117F8404184}" destId="{6154A908-3D95-42E5-A347-D979A7C8712D}" srcOrd="0" destOrd="0" presId="urn:microsoft.com/office/officeart/2005/8/layout/orgChart1"/>
    <dgm:cxn modelId="{73ED3E90-9C4F-463F-A1A6-1060B84A44F2}" type="presParOf" srcId="{F1FB388C-3A65-4F88-A8E6-F117F8404184}" destId="{24623BD6-57BA-4BF8-A1DC-0BECA25A67A3}" srcOrd="1" destOrd="0" presId="urn:microsoft.com/office/officeart/2005/8/layout/orgChart1"/>
    <dgm:cxn modelId="{8EF4025A-FAB6-46CA-918C-5468405B22FD}" type="presParOf" srcId="{EC6C69EB-534D-4FD7-9F0A-586AFB8532F8}" destId="{73093421-AB88-445D-80B5-4DEA5BD31CC9}" srcOrd="1" destOrd="0" presId="urn:microsoft.com/office/officeart/2005/8/layout/orgChart1"/>
    <dgm:cxn modelId="{D27B7096-0336-4E28-ABEA-73497D1EB7D7}" type="presParOf" srcId="{73093421-AB88-445D-80B5-4DEA5BD31CC9}" destId="{35F7368B-AEEC-4F7F-B9E7-E0430AF946BD}" srcOrd="0" destOrd="0" presId="urn:microsoft.com/office/officeart/2005/8/layout/orgChart1"/>
    <dgm:cxn modelId="{91F2E3BE-540F-4C3A-B700-863D49628B72}" type="presParOf" srcId="{73093421-AB88-445D-80B5-4DEA5BD31CC9}" destId="{D15CE7A2-762E-41F3-82AE-4D859DF8530A}" srcOrd="1" destOrd="0" presId="urn:microsoft.com/office/officeart/2005/8/layout/orgChart1"/>
    <dgm:cxn modelId="{D5C98E8D-C6AE-44C1-A11F-D9C76010ECD6}" type="presParOf" srcId="{D15CE7A2-762E-41F3-82AE-4D859DF8530A}" destId="{A55A0AB3-C90D-4134-B022-592B5F0702F8}" srcOrd="0" destOrd="0" presId="urn:microsoft.com/office/officeart/2005/8/layout/orgChart1"/>
    <dgm:cxn modelId="{478460F9-DF6E-4B93-99A6-2B02F76BBE0F}" type="presParOf" srcId="{A55A0AB3-C90D-4134-B022-592B5F0702F8}" destId="{A37087E6-4429-44DF-9242-E6650C2D3E4A}" srcOrd="0" destOrd="0" presId="urn:microsoft.com/office/officeart/2005/8/layout/orgChart1"/>
    <dgm:cxn modelId="{E41B84CD-A549-440B-8F5B-3D0400DBE525}" type="presParOf" srcId="{A55A0AB3-C90D-4134-B022-592B5F0702F8}" destId="{C25D1897-2CE5-48D9-BE53-9F30061DFE78}" srcOrd="1" destOrd="0" presId="urn:microsoft.com/office/officeart/2005/8/layout/orgChart1"/>
    <dgm:cxn modelId="{D5054434-58C0-49B3-9BB2-5C4F64700E1A}" type="presParOf" srcId="{D15CE7A2-762E-41F3-82AE-4D859DF8530A}" destId="{84478899-DE74-4DE7-B075-D3609B9A4167}" srcOrd="1" destOrd="0" presId="urn:microsoft.com/office/officeart/2005/8/layout/orgChart1"/>
    <dgm:cxn modelId="{2568822F-47A9-4B09-A1A7-54DF43599F57}" type="presParOf" srcId="{D15CE7A2-762E-41F3-82AE-4D859DF8530A}" destId="{73C19031-B2BB-415B-A566-1BD38A0C51DE}" srcOrd="2" destOrd="0" presId="urn:microsoft.com/office/officeart/2005/8/layout/orgChart1"/>
    <dgm:cxn modelId="{95068524-7C82-42D9-8ADA-00C4A4E9ACE2}" type="presParOf" srcId="{EC6C69EB-534D-4FD7-9F0A-586AFB8532F8}" destId="{C4C5C0CF-3409-4DB3-9B99-01053A593CA1}" srcOrd="2" destOrd="0" presId="urn:microsoft.com/office/officeart/2005/8/layout/orgChart1"/>
    <dgm:cxn modelId="{EF639EA9-E978-4268-B787-DAB1B174F212}" type="presParOf" srcId="{22C1A086-13CB-4C22-8622-147A504B2385}" destId="{6608FD40-453E-4B72-9CA2-AA3252BECFF2}" srcOrd="2" destOrd="0" presId="urn:microsoft.com/office/officeart/2005/8/layout/orgChart1"/>
    <dgm:cxn modelId="{6939886F-9F02-44BA-89D4-223364DEDE54}" type="presParOf" srcId="{55D1930D-2B7C-48E8-8DEF-18B73A99C4A7}" destId="{22BA6C79-F596-4315-928A-32C5FB60C41F}" srcOrd="2" destOrd="0" presId="urn:microsoft.com/office/officeart/2005/8/layout/orgChart1"/>
    <dgm:cxn modelId="{C39DA364-864B-4451-82C2-270CC3F4F785}" type="presParOf" srcId="{A2DFBBD8-1299-4AB6-A2BC-ABD3D461CA52}" destId="{ABE450FA-672B-4703-8CA4-5FD63127A0BA}" srcOrd="2" destOrd="0" presId="urn:microsoft.com/office/officeart/2005/8/layout/orgChart1"/>
    <dgm:cxn modelId="{C8225698-65A5-4FFE-B82C-8CE82CACAE72}" type="presParOf" srcId="{A2DFBBD8-1299-4AB6-A2BC-ABD3D461CA52}" destId="{BAC5EBD2-6ABB-4454-905F-470BD00FDBE7}" srcOrd="3" destOrd="0" presId="urn:microsoft.com/office/officeart/2005/8/layout/orgChart1"/>
    <dgm:cxn modelId="{34A0E689-6091-4319-9DCB-DB5637CD0461}" type="presParOf" srcId="{BAC5EBD2-6ABB-4454-905F-470BD00FDBE7}" destId="{1FED4D34-ABCC-4991-BD1F-C06F5BB353A5}" srcOrd="0" destOrd="0" presId="urn:microsoft.com/office/officeart/2005/8/layout/orgChart1"/>
    <dgm:cxn modelId="{6A4C5C20-E3E6-4889-A9FE-5B216F4BCA69}" type="presParOf" srcId="{1FED4D34-ABCC-4991-BD1F-C06F5BB353A5}" destId="{D2C980EB-84B2-4C4F-84F3-625770988D03}" srcOrd="0" destOrd="0" presId="urn:microsoft.com/office/officeart/2005/8/layout/orgChart1"/>
    <dgm:cxn modelId="{7FC4B78D-8387-4D27-8013-66B989E851A5}" type="presParOf" srcId="{1FED4D34-ABCC-4991-BD1F-C06F5BB353A5}" destId="{3DE3C5CB-AF2B-490B-B963-06257054F639}" srcOrd="1" destOrd="0" presId="urn:microsoft.com/office/officeart/2005/8/layout/orgChart1"/>
    <dgm:cxn modelId="{6D03AB61-29AE-4309-A9CD-993C5FD0F149}" type="presParOf" srcId="{BAC5EBD2-6ABB-4454-905F-470BD00FDBE7}" destId="{0BA6FB7A-1790-48BB-9332-B52783ECA3EF}" srcOrd="1" destOrd="0" presId="urn:microsoft.com/office/officeart/2005/8/layout/orgChart1"/>
    <dgm:cxn modelId="{AEE8E255-2C36-4F3D-9809-C4FC61B23332}" type="presParOf" srcId="{0BA6FB7A-1790-48BB-9332-B52783ECA3EF}" destId="{696EF10E-1D20-4670-A0FC-1BDF0B834FFF}" srcOrd="0" destOrd="0" presId="urn:microsoft.com/office/officeart/2005/8/layout/orgChart1"/>
    <dgm:cxn modelId="{1CD121FC-6BA5-4E0D-B0BE-DB0E06E2F683}" type="presParOf" srcId="{0BA6FB7A-1790-48BB-9332-B52783ECA3EF}" destId="{C6E03FEA-EDC9-4E8C-B7F7-60570D4F51D0}" srcOrd="1" destOrd="0" presId="urn:microsoft.com/office/officeart/2005/8/layout/orgChart1"/>
    <dgm:cxn modelId="{AAC60E81-F104-433D-AB9C-AF16A903B371}" type="presParOf" srcId="{C6E03FEA-EDC9-4E8C-B7F7-60570D4F51D0}" destId="{C7FE9B16-D043-4ACB-8DBB-B222AE525F9C}" srcOrd="0" destOrd="0" presId="urn:microsoft.com/office/officeart/2005/8/layout/orgChart1"/>
    <dgm:cxn modelId="{7ABCE19C-26A4-45FF-92B6-2E448225025F}" type="presParOf" srcId="{C7FE9B16-D043-4ACB-8DBB-B222AE525F9C}" destId="{B403EF3E-DABD-4344-A4A2-07E48DD5C41F}" srcOrd="0" destOrd="0" presId="urn:microsoft.com/office/officeart/2005/8/layout/orgChart1"/>
    <dgm:cxn modelId="{E014DE99-1646-475E-B383-E0A05CB4962B}" type="presParOf" srcId="{C7FE9B16-D043-4ACB-8DBB-B222AE525F9C}" destId="{6BB02255-9849-4A37-AADC-E5F098A48A09}" srcOrd="1" destOrd="0" presId="urn:microsoft.com/office/officeart/2005/8/layout/orgChart1"/>
    <dgm:cxn modelId="{C6F5B0DC-EDDF-4550-AE27-9E6DACF5DE14}" type="presParOf" srcId="{C6E03FEA-EDC9-4E8C-B7F7-60570D4F51D0}" destId="{73F079E1-2117-40B8-8A43-D1587300951F}" srcOrd="1" destOrd="0" presId="urn:microsoft.com/office/officeart/2005/8/layout/orgChart1"/>
    <dgm:cxn modelId="{0794E70E-CE5E-4847-90D3-C6BB0F20CDF1}" type="presParOf" srcId="{73F079E1-2117-40B8-8A43-D1587300951F}" destId="{CA56E92F-EEEC-4435-813D-AA5AE27A4390}" srcOrd="0" destOrd="0" presId="urn:microsoft.com/office/officeart/2005/8/layout/orgChart1"/>
    <dgm:cxn modelId="{E1B7A3E5-2DEB-4D08-9CD3-AE1101C395BC}" type="presParOf" srcId="{73F079E1-2117-40B8-8A43-D1587300951F}" destId="{9EC8E086-87AD-401A-8508-2A167965CC33}" srcOrd="1" destOrd="0" presId="urn:microsoft.com/office/officeart/2005/8/layout/orgChart1"/>
    <dgm:cxn modelId="{1AAF15FA-EC1D-4D17-8127-8CF8C9E959E1}" type="presParOf" srcId="{9EC8E086-87AD-401A-8508-2A167965CC33}" destId="{000A8687-073A-4D89-BFF6-8C526B4E5A96}" srcOrd="0" destOrd="0" presId="urn:microsoft.com/office/officeart/2005/8/layout/orgChart1"/>
    <dgm:cxn modelId="{2F493AEC-103F-4CAE-86F3-D2D59CAC9874}" type="presParOf" srcId="{000A8687-073A-4D89-BFF6-8C526B4E5A96}" destId="{66C7EBE1-22E2-4426-B092-2FA94D51E01E}" srcOrd="0" destOrd="0" presId="urn:microsoft.com/office/officeart/2005/8/layout/orgChart1"/>
    <dgm:cxn modelId="{F85E89C0-C464-48ED-9801-486AD957D96B}" type="presParOf" srcId="{000A8687-073A-4D89-BFF6-8C526B4E5A96}" destId="{48C34D52-52C5-4D9F-A133-1E9027B11F06}" srcOrd="1" destOrd="0" presId="urn:microsoft.com/office/officeart/2005/8/layout/orgChart1"/>
    <dgm:cxn modelId="{C015A111-BB3C-4EBF-B96C-A2D2FBAFD7C1}" type="presParOf" srcId="{9EC8E086-87AD-401A-8508-2A167965CC33}" destId="{1A27E92E-EF41-43E8-BC66-2FA55CDFF07F}" srcOrd="1" destOrd="0" presId="urn:microsoft.com/office/officeart/2005/8/layout/orgChart1"/>
    <dgm:cxn modelId="{D3E51558-90B9-47D1-9B18-B2FEAE48EF00}" type="presParOf" srcId="{9EC8E086-87AD-401A-8508-2A167965CC33}" destId="{B8624361-1FEB-42FF-99B6-DD10281D6AD2}" srcOrd="2" destOrd="0" presId="urn:microsoft.com/office/officeart/2005/8/layout/orgChart1"/>
    <dgm:cxn modelId="{0003356B-4729-45AB-B9B0-36F3207CE6E1}" type="presParOf" srcId="{73F079E1-2117-40B8-8A43-D1587300951F}" destId="{D0F053EB-17E7-4180-A744-B800C53527D0}" srcOrd="2" destOrd="0" presId="urn:microsoft.com/office/officeart/2005/8/layout/orgChart1"/>
    <dgm:cxn modelId="{1E8C8B76-1CF9-429C-8374-E5F233544D0A}" type="presParOf" srcId="{73F079E1-2117-40B8-8A43-D1587300951F}" destId="{72B90EE6-0D65-4312-A547-C0C11FA02628}" srcOrd="3" destOrd="0" presId="urn:microsoft.com/office/officeart/2005/8/layout/orgChart1"/>
    <dgm:cxn modelId="{291E7C2C-E389-4F61-8AAD-70FF475E3277}" type="presParOf" srcId="{72B90EE6-0D65-4312-A547-C0C11FA02628}" destId="{42A8842D-7543-45AA-BE65-E03625B807BC}" srcOrd="0" destOrd="0" presId="urn:microsoft.com/office/officeart/2005/8/layout/orgChart1"/>
    <dgm:cxn modelId="{1FD3A47F-37CA-4BCE-9C05-5306B36FD213}" type="presParOf" srcId="{42A8842D-7543-45AA-BE65-E03625B807BC}" destId="{AB5780A5-C8F2-4120-99A9-6570563218D1}" srcOrd="0" destOrd="0" presId="urn:microsoft.com/office/officeart/2005/8/layout/orgChart1"/>
    <dgm:cxn modelId="{55A6415B-E8D4-4436-8F65-820F830FD2C2}" type="presParOf" srcId="{42A8842D-7543-45AA-BE65-E03625B807BC}" destId="{DF1A805D-164B-4F09-B98C-A41D16FC5C9B}" srcOrd="1" destOrd="0" presId="urn:microsoft.com/office/officeart/2005/8/layout/orgChart1"/>
    <dgm:cxn modelId="{91FD581C-7527-44DC-9ECD-8580D5DC6B77}" type="presParOf" srcId="{72B90EE6-0D65-4312-A547-C0C11FA02628}" destId="{9A75B5E1-CEB9-44C3-BA89-40EF5450F640}" srcOrd="1" destOrd="0" presId="urn:microsoft.com/office/officeart/2005/8/layout/orgChart1"/>
    <dgm:cxn modelId="{9990F11D-8712-4F43-9116-4EBD60AA1E12}" type="presParOf" srcId="{72B90EE6-0D65-4312-A547-C0C11FA02628}" destId="{D4591CA3-535D-42D5-899A-6DA18312B6C0}" srcOrd="2" destOrd="0" presId="urn:microsoft.com/office/officeart/2005/8/layout/orgChart1"/>
    <dgm:cxn modelId="{95DA8733-07AE-4918-B8D2-7A234063D419}" type="presParOf" srcId="{73F079E1-2117-40B8-8A43-D1587300951F}" destId="{729C6B20-5680-4479-B2B7-1CCB4B0A6FFA}" srcOrd="4" destOrd="0" presId="urn:microsoft.com/office/officeart/2005/8/layout/orgChart1"/>
    <dgm:cxn modelId="{BEF5085C-7AA4-4732-87C1-CE1AC814421E}" type="presParOf" srcId="{73F079E1-2117-40B8-8A43-D1587300951F}" destId="{2B04AC9D-1FED-45DF-B2BA-C94993CC54F5}" srcOrd="5" destOrd="0" presId="urn:microsoft.com/office/officeart/2005/8/layout/orgChart1"/>
    <dgm:cxn modelId="{B8116452-2BAA-4C47-88B9-4B6FAD85530A}" type="presParOf" srcId="{2B04AC9D-1FED-45DF-B2BA-C94993CC54F5}" destId="{A13EA48F-5249-4DC9-BA36-5C4BF6F64AF4}" srcOrd="0" destOrd="0" presId="urn:microsoft.com/office/officeart/2005/8/layout/orgChart1"/>
    <dgm:cxn modelId="{AECD1EF7-8BDF-4CBA-A5E1-EEDB49345737}" type="presParOf" srcId="{A13EA48F-5249-4DC9-BA36-5C4BF6F64AF4}" destId="{A5B935F6-15C5-4A09-9FC0-85CA0482EDAA}" srcOrd="0" destOrd="0" presId="urn:microsoft.com/office/officeart/2005/8/layout/orgChart1"/>
    <dgm:cxn modelId="{D7E4F4E0-55E6-4FD0-8668-D858D1BAAA25}" type="presParOf" srcId="{A13EA48F-5249-4DC9-BA36-5C4BF6F64AF4}" destId="{83BF052F-D032-4086-88AB-39246D199F22}" srcOrd="1" destOrd="0" presId="urn:microsoft.com/office/officeart/2005/8/layout/orgChart1"/>
    <dgm:cxn modelId="{B8EC4F80-DE68-4510-9D94-4BEB021B3472}" type="presParOf" srcId="{2B04AC9D-1FED-45DF-B2BA-C94993CC54F5}" destId="{F65B22D8-EF6F-45CD-B749-E2A105926103}" srcOrd="1" destOrd="0" presId="urn:microsoft.com/office/officeart/2005/8/layout/orgChart1"/>
    <dgm:cxn modelId="{509F8904-2ABB-47F3-9C12-5BE66FB3D6E6}" type="presParOf" srcId="{2B04AC9D-1FED-45DF-B2BA-C94993CC54F5}" destId="{658B51AA-3ED3-4619-AE2C-9CF0A673DBF2}" srcOrd="2" destOrd="0" presId="urn:microsoft.com/office/officeart/2005/8/layout/orgChart1"/>
    <dgm:cxn modelId="{5C19B422-7D7B-49C8-90F3-31E9D980AF9A}" type="presParOf" srcId="{73F079E1-2117-40B8-8A43-D1587300951F}" destId="{6D06E22D-B028-48C3-8805-96B324734548}" srcOrd="6" destOrd="0" presId="urn:microsoft.com/office/officeart/2005/8/layout/orgChart1"/>
    <dgm:cxn modelId="{E79E5E34-8253-4FBC-A995-B5474EABCEB8}" type="presParOf" srcId="{73F079E1-2117-40B8-8A43-D1587300951F}" destId="{2AD4A1A8-920E-490B-A237-9F7D9FBDE5CD}" srcOrd="7" destOrd="0" presId="urn:microsoft.com/office/officeart/2005/8/layout/orgChart1"/>
    <dgm:cxn modelId="{141F6400-2AE6-426D-B4B8-933D33153B05}" type="presParOf" srcId="{2AD4A1A8-920E-490B-A237-9F7D9FBDE5CD}" destId="{D5D8A52B-2036-4830-B19C-B2AA57A73118}" srcOrd="0" destOrd="0" presId="urn:microsoft.com/office/officeart/2005/8/layout/orgChart1"/>
    <dgm:cxn modelId="{7161A3B3-F92B-49BE-B284-D29373F25CF6}" type="presParOf" srcId="{D5D8A52B-2036-4830-B19C-B2AA57A73118}" destId="{23CD88A7-8F4B-4F5A-A3D8-DD9D6E247BC6}" srcOrd="0" destOrd="0" presId="urn:microsoft.com/office/officeart/2005/8/layout/orgChart1"/>
    <dgm:cxn modelId="{448E0C2D-17B9-4952-A94E-1925FAB45773}" type="presParOf" srcId="{D5D8A52B-2036-4830-B19C-B2AA57A73118}" destId="{6DE204A1-511F-4756-BDAA-39D637CB43AD}" srcOrd="1" destOrd="0" presId="urn:microsoft.com/office/officeart/2005/8/layout/orgChart1"/>
    <dgm:cxn modelId="{0DB2DCE2-4181-48D8-BE83-D5D084896908}" type="presParOf" srcId="{2AD4A1A8-920E-490B-A237-9F7D9FBDE5CD}" destId="{A4C74A5C-CE9E-4B9B-A1AB-C848C96FEFAE}" srcOrd="1" destOrd="0" presId="urn:microsoft.com/office/officeart/2005/8/layout/orgChart1"/>
    <dgm:cxn modelId="{AC93A5FC-6A23-4899-83C4-FC64CF187EBB}" type="presParOf" srcId="{2AD4A1A8-920E-490B-A237-9F7D9FBDE5CD}" destId="{5A59ABEE-957A-409D-9DEF-00B0C55A2E68}" srcOrd="2" destOrd="0" presId="urn:microsoft.com/office/officeart/2005/8/layout/orgChart1"/>
    <dgm:cxn modelId="{ED4398E1-24B6-44BC-AAB7-6572E269073F}" type="presParOf" srcId="{C6E03FEA-EDC9-4E8C-B7F7-60570D4F51D0}" destId="{0139E7D0-F2A5-4323-8EA0-35663EE9F65D}" srcOrd="2" destOrd="0" presId="urn:microsoft.com/office/officeart/2005/8/layout/orgChart1"/>
    <dgm:cxn modelId="{F8DAC5B1-A1C0-44EA-9589-9BBBD836192A}" type="presParOf" srcId="{0BA6FB7A-1790-48BB-9332-B52783ECA3EF}" destId="{35B0C400-76B6-4D85-9966-53E770DDC825}" srcOrd="2" destOrd="0" presId="urn:microsoft.com/office/officeart/2005/8/layout/orgChart1"/>
    <dgm:cxn modelId="{0AB58DC6-A1C5-4EF4-8279-C74C40BB1B8D}" type="presParOf" srcId="{0BA6FB7A-1790-48BB-9332-B52783ECA3EF}" destId="{4EBCA58E-DB54-461A-98EE-0CDAB8B25FD5}" srcOrd="3" destOrd="0" presId="urn:microsoft.com/office/officeart/2005/8/layout/orgChart1"/>
    <dgm:cxn modelId="{71CCC656-595E-4315-89E1-F5C676E4F8DF}" type="presParOf" srcId="{4EBCA58E-DB54-461A-98EE-0CDAB8B25FD5}" destId="{1F47D4E7-6295-452C-95A9-54411828F808}" srcOrd="0" destOrd="0" presId="urn:microsoft.com/office/officeart/2005/8/layout/orgChart1"/>
    <dgm:cxn modelId="{89FAEC28-A0DD-4FE2-9207-8060A88C517B}" type="presParOf" srcId="{1F47D4E7-6295-452C-95A9-54411828F808}" destId="{F0EAEEE7-02F3-422A-9137-CEF5CE51BF2A}" srcOrd="0" destOrd="0" presId="urn:microsoft.com/office/officeart/2005/8/layout/orgChart1"/>
    <dgm:cxn modelId="{A7B2C584-3671-4C0F-84A9-9469814FB01E}" type="presParOf" srcId="{1F47D4E7-6295-452C-95A9-54411828F808}" destId="{55D37319-D601-427C-816A-C2DD0E60A8CB}" srcOrd="1" destOrd="0" presId="urn:microsoft.com/office/officeart/2005/8/layout/orgChart1"/>
    <dgm:cxn modelId="{921E8411-9BF9-49E4-BB27-475BB1E83405}" type="presParOf" srcId="{4EBCA58E-DB54-461A-98EE-0CDAB8B25FD5}" destId="{65FBEA8F-77FB-487D-AF33-323999FF9A0F}" srcOrd="1" destOrd="0" presId="urn:microsoft.com/office/officeart/2005/8/layout/orgChart1"/>
    <dgm:cxn modelId="{87B1BA36-984E-4BEA-B1ED-34A061308539}" type="presParOf" srcId="{65FBEA8F-77FB-487D-AF33-323999FF9A0F}" destId="{50425330-1C31-4A1B-B364-C969383AF87B}" srcOrd="0" destOrd="0" presId="urn:microsoft.com/office/officeart/2005/8/layout/orgChart1"/>
    <dgm:cxn modelId="{1D82B8CB-E1FD-4F99-8DFB-EEB151B7C05B}" type="presParOf" srcId="{65FBEA8F-77FB-487D-AF33-323999FF9A0F}" destId="{1401E82D-63F6-4870-B962-D3BB2BD538CB}" srcOrd="1" destOrd="0" presId="urn:microsoft.com/office/officeart/2005/8/layout/orgChart1"/>
    <dgm:cxn modelId="{1E3846D4-00BC-4480-83BC-59FFCD728E91}" type="presParOf" srcId="{1401E82D-63F6-4870-B962-D3BB2BD538CB}" destId="{616B29DA-7878-4451-A3C7-F5790AFE921E}" srcOrd="0" destOrd="0" presId="urn:microsoft.com/office/officeart/2005/8/layout/orgChart1"/>
    <dgm:cxn modelId="{86284B86-2C8B-430F-BDED-ADB4B66A22F9}" type="presParOf" srcId="{616B29DA-7878-4451-A3C7-F5790AFE921E}" destId="{31037776-A37F-444A-B6CA-0713766A4F70}" srcOrd="0" destOrd="0" presId="urn:microsoft.com/office/officeart/2005/8/layout/orgChart1"/>
    <dgm:cxn modelId="{41CD803F-9FE7-4EE3-9864-8D2713B113B2}" type="presParOf" srcId="{616B29DA-7878-4451-A3C7-F5790AFE921E}" destId="{48903582-A0A0-4ADF-AAED-730FE614ECE7}" srcOrd="1" destOrd="0" presId="urn:microsoft.com/office/officeart/2005/8/layout/orgChart1"/>
    <dgm:cxn modelId="{30A95EF9-4D94-4BD8-9187-900FE93CFB4C}" type="presParOf" srcId="{1401E82D-63F6-4870-B962-D3BB2BD538CB}" destId="{9C941DD7-38B5-4B4E-A747-2E6182ACD258}" srcOrd="1" destOrd="0" presId="urn:microsoft.com/office/officeart/2005/8/layout/orgChart1"/>
    <dgm:cxn modelId="{57468A9B-EF0A-4439-A83B-A39B5A4EAC9A}" type="presParOf" srcId="{1401E82D-63F6-4870-B962-D3BB2BD538CB}" destId="{EEDEB2A0-D471-4558-8EF0-5BE812DD0D3A}" srcOrd="2" destOrd="0" presId="urn:microsoft.com/office/officeart/2005/8/layout/orgChart1"/>
    <dgm:cxn modelId="{4882DA58-78BF-43A0-879C-D561D3E3B511}" type="presParOf" srcId="{65FBEA8F-77FB-487D-AF33-323999FF9A0F}" destId="{CEFC7A20-3308-4B86-8EA2-D479A09C1C40}" srcOrd="2" destOrd="0" presId="urn:microsoft.com/office/officeart/2005/8/layout/orgChart1"/>
    <dgm:cxn modelId="{1792289C-E0B1-47E8-9EA7-D2E798634312}" type="presParOf" srcId="{65FBEA8F-77FB-487D-AF33-323999FF9A0F}" destId="{5821B894-AE83-46BF-9D69-DF20FCEAAE95}" srcOrd="3" destOrd="0" presId="urn:microsoft.com/office/officeart/2005/8/layout/orgChart1"/>
    <dgm:cxn modelId="{F64A9C67-3BA5-4E34-B354-18E867CBB5A8}" type="presParOf" srcId="{5821B894-AE83-46BF-9D69-DF20FCEAAE95}" destId="{C4C1A578-3F6A-4955-AFC0-19D08194C2A7}" srcOrd="0" destOrd="0" presId="urn:microsoft.com/office/officeart/2005/8/layout/orgChart1"/>
    <dgm:cxn modelId="{C3A0A271-837B-4C2D-9734-D26D0CE684D0}" type="presParOf" srcId="{C4C1A578-3F6A-4955-AFC0-19D08194C2A7}" destId="{FB569B31-65F7-4D9F-B599-3BA6AF6D94A8}" srcOrd="0" destOrd="0" presId="urn:microsoft.com/office/officeart/2005/8/layout/orgChart1"/>
    <dgm:cxn modelId="{B04B5EB9-164E-437B-B916-51875B6C16C3}" type="presParOf" srcId="{C4C1A578-3F6A-4955-AFC0-19D08194C2A7}" destId="{5F98DFFC-C776-4BDA-9798-BEC0FA5628E4}" srcOrd="1" destOrd="0" presId="urn:microsoft.com/office/officeart/2005/8/layout/orgChart1"/>
    <dgm:cxn modelId="{809155DF-F912-4C6D-9D6A-90BBD19C20DE}" type="presParOf" srcId="{5821B894-AE83-46BF-9D69-DF20FCEAAE95}" destId="{CF7F8BE5-D530-4A8A-90BA-0177A0C95C67}" srcOrd="1" destOrd="0" presId="urn:microsoft.com/office/officeart/2005/8/layout/orgChart1"/>
    <dgm:cxn modelId="{51A03846-8CEE-4AD6-A675-E904940EB7AA}" type="presParOf" srcId="{5821B894-AE83-46BF-9D69-DF20FCEAAE95}" destId="{5F045E44-3C2C-4219-A92A-5854A28564B5}" srcOrd="2" destOrd="0" presId="urn:microsoft.com/office/officeart/2005/8/layout/orgChart1"/>
    <dgm:cxn modelId="{A0A8A31C-2235-48A3-B77A-0F8CF97D0254}" type="presParOf" srcId="{65FBEA8F-77FB-487D-AF33-323999FF9A0F}" destId="{F77D4E16-C034-4E45-B0C5-6D8A0C62C616}" srcOrd="4" destOrd="0" presId="urn:microsoft.com/office/officeart/2005/8/layout/orgChart1"/>
    <dgm:cxn modelId="{94889013-F7A8-4E39-A9B6-48CECF395217}" type="presParOf" srcId="{65FBEA8F-77FB-487D-AF33-323999FF9A0F}" destId="{251C8B4C-E53A-48B9-B4F4-377C40733680}" srcOrd="5" destOrd="0" presId="urn:microsoft.com/office/officeart/2005/8/layout/orgChart1"/>
    <dgm:cxn modelId="{A654999A-4EA1-43EE-B7FB-5A77ECFB355E}" type="presParOf" srcId="{251C8B4C-E53A-48B9-B4F4-377C40733680}" destId="{1C7CE6FC-E1DE-459F-9851-A9BC0BB5A139}" srcOrd="0" destOrd="0" presId="urn:microsoft.com/office/officeart/2005/8/layout/orgChart1"/>
    <dgm:cxn modelId="{2C0865E0-058E-496E-AB9D-1A3713611471}" type="presParOf" srcId="{1C7CE6FC-E1DE-459F-9851-A9BC0BB5A139}" destId="{E041CA3A-BB95-4304-88D5-D6D9D7D32F39}" srcOrd="0" destOrd="0" presId="urn:microsoft.com/office/officeart/2005/8/layout/orgChart1"/>
    <dgm:cxn modelId="{4C483B5A-9E22-4480-AF69-9DBAAC0F40C0}" type="presParOf" srcId="{1C7CE6FC-E1DE-459F-9851-A9BC0BB5A139}" destId="{43FD040A-E466-42DD-9A9E-3D9A323A9BA9}" srcOrd="1" destOrd="0" presId="urn:microsoft.com/office/officeart/2005/8/layout/orgChart1"/>
    <dgm:cxn modelId="{9C6F279C-233E-4628-8F5B-DB912FF08E3A}" type="presParOf" srcId="{251C8B4C-E53A-48B9-B4F4-377C40733680}" destId="{02AFCA9E-742A-43E8-9F04-CFE10C54FAC7}" srcOrd="1" destOrd="0" presId="urn:microsoft.com/office/officeart/2005/8/layout/orgChart1"/>
    <dgm:cxn modelId="{A0DD1BBE-E531-40FC-853B-3C019A26DFB5}" type="presParOf" srcId="{251C8B4C-E53A-48B9-B4F4-377C40733680}" destId="{E7624186-0F3B-4F47-B9DA-03B057283E40}" srcOrd="2" destOrd="0" presId="urn:microsoft.com/office/officeart/2005/8/layout/orgChart1"/>
    <dgm:cxn modelId="{588E5FBB-11CF-44C5-B503-C8DB3C5864FB}" type="presParOf" srcId="{4EBCA58E-DB54-461A-98EE-0CDAB8B25FD5}" destId="{6D96C2E4-98BF-4DE6-A86C-2136E00D3D98}" srcOrd="2" destOrd="0" presId="urn:microsoft.com/office/officeart/2005/8/layout/orgChart1"/>
    <dgm:cxn modelId="{39D3D04A-531D-4EE6-BCC4-0C12F5681071}" type="presParOf" srcId="{0BA6FB7A-1790-48BB-9332-B52783ECA3EF}" destId="{D65D88DF-556D-4B92-AA7A-7209BF325044}" srcOrd="4" destOrd="0" presId="urn:microsoft.com/office/officeart/2005/8/layout/orgChart1"/>
    <dgm:cxn modelId="{07F8D560-A002-431E-9C78-4C6D4AD0D0BA}" type="presParOf" srcId="{0BA6FB7A-1790-48BB-9332-B52783ECA3EF}" destId="{C872D701-752C-42C8-97BF-9C346D8248C7}" srcOrd="5" destOrd="0" presId="urn:microsoft.com/office/officeart/2005/8/layout/orgChart1"/>
    <dgm:cxn modelId="{B2CC9240-B02C-4434-A7F0-B8A6F612D0DF}" type="presParOf" srcId="{C872D701-752C-42C8-97BF-9C346D8248C7}" destId="{848C599A-E16B-4C40-9E33-B61B1574653A}" srcOrd="0" destOrd="0" presId="urn:microsoft.com/office/officeart/2005/8/layout/orgChart1"/>
    <dgm:cxn modelId="{918ED4AC-0DB8-4EE3-B3E4-C77E5FACC1C9}" type="presParOf" srcId="{848C599A-E16B-4C40-9E33-B61B1574653A}" destId="{79888D41-2776-4FC7-A8B3-01E231A57264}" srcOrd="0" destOrd="0" presId="urn:microsoft.com/office/officeart/2005/8/layout/orgChart1"/>
    <dgm:cxn modelId="{5BB71E22-0A25-4F75-A93E-15714C666565}" type="presParOf" srcId="{848C599A-E16B-4C40-9E33-B61B1574653A}" destId="{6985BFE2-94AB-4D60-BD23-41BF2873B3E1}" srcOrd="1" destOrd="0" presId="urn:microsoft.com/office/officeart/2005/8/layout/orgChart1"/>
    <dgm:cxn modelId="{66EFFC0A-A112-4F28-8770-D8E3A78779E8}" type="presParOf" srcId="{C872D701-752C-42C8-97BF-9C346D8248C7}" destId="{66FBAD9C-1E29-4AE3-9596-EE734D919381}" srcOrd="1" destOrd="0" presId="urn:microsoft.com/office/officeart/2005/8/layout/orgChart1"/>
    <dgm:cxn modelId="{351EB799-C983-4B81-965B-B61136ACC391}" type="presParOf" srcId="{66FBAD9C-1E29-4AE3-9596-EE734D919381}" destId="{A8671248-B8C6-4EE8-A8BB-689D217BD415}" srcOrd="0" destOrd="0" presId="urn:microsoft.com/office/officeart/2005/8/layout/orgChart1"/>
    <dgm:cxn modelId="{2953D668-0827-4D68-91DF-253E9A13416A}" type="presParOf" srcId="{66FBAD9C-1E29-4AE3-9596-EE734D919381}" destId="{1CB7700D-1A7F-41BC-AAE2-E80AF59BAB78}" srcOrd="1" destOrd="0" presId="urn:microsoft.com/office/officeart/2005/8/layout/orgChart1"/>
    <dgm:cxn modelId="{CA23E68A-15C3-403D-AB39-8CBA20FAF843}" type="presParOf" srcId="{1CB7700D-1A7F-41BC-AAE2-E80AF59BAB78}" destId="{B4BECF70-8F88-420B-B913-88D9807932EE}" srcOrd="0" destOrd="0" presId="urn:microsoft.com/office/officeart/2005/8/layout/orgChart1"/>
    <dgm:cxn modelId="{2F20D2E3-3511-4E95-A508-A2AEE0D3ECE0}" type="presParOf" srcId="{B4BECF70-8F88-420B-B913-88D9807932EE}" destId="{3F8179F6-28B5-405D-9581-2B3C0ACF1B04}" srcOrd="0" destOrd="0" presId="urn:microsoft.com/office/officeart/2005/8/layout/orgChart1"/>
    <dgm:cxn modelId="{D5C53D28-6E41-4BF4-AD25-022C9BF1EE64}" type="presParOf" srcId="{B4BECF70-8F88-420B-B913-88D9807932EE}" destId="{6C5E7931-9867-4554-AF95-AE448E2A2FE3}" srcOrd="1" destOrd="0" presId="urn:microsoft.com/office/officeart/2005/8/layout/orgChart1"/>
    <dgm:cxn modelId="{4B038553-1AC0-4325-88F0-BA60827A4ACF}" type="presParOf" srcId="{1CB7700D-1A7F-41BC-AAE2-E80AF59BAB78}" destId="{3156C288-A614-4DC2-A1F7-3DDE5C2D4D23}" srcOrd="1" destOrd="0" presId="urn:microsoft.com/office/officeart/2005/8/layout/orgChart1"/>
    <dgm:cxn modelId="{C448CEAC-A29E-4775-8310-3425948E3738}" type="presParOf" srcId="{1CB7700D-1A7F-41BC-AAE2-E80AF59BAB78}" destId="{2F8B7BE0-8F03-4975-86B0-B996C0C97076}" srcOrd="2" destOrd="0" presId="urn:microsoft.com/office/officeart/2005/8/layout/orgChart1"/>
    <dgm:cxn modelId="{C46E4A34-9C80-4020-894F-7FFA2A4D7B2B}" type="presParOf" srcId="{66FBAD9C-1E29-4AE3-9596-EE734D919381}" destId="{6EDF9E4C-584B-4B47-9EA1-6B9D8BF8536C}" srcOrd="2" destOrd="0" presId="urn:microsoft.com/office/officeart/2005/8/layout/orgChart1"/>
    <dgm:cxn modelId="{04D5A135-95D7-45D2-9EE4-CB8FCD5A0D25}" type="presParOf" srcId="{66FBAD9C-1E29-4AE3-9596-EE734D919381}" destId="{11849C2C-2546-4277-A12B-8D502016B177}" srcOrd="3" destOrd="0" presId="urn:microsoft.com/office/officeart/2005/8/layout/orgChart1"/>
    <dgm:cxn modelId="{1181A7D9-5B5E-4427-B7CD-74CF635732C3}" type="presParOf" srcId="{11849C2C-2546-4277-A12B-8D502016B177}" destId="{F544AE96-D96B-4625-B0E0-19C62EE8B76A}" srcOrd="0" destOrd="0" presId="urn:microsoft.com/office/officeart/2005/8/layout/orgChart1"/>
    <dgm:cxn modelId="{C554851B-1AAD-48DE-91E8-AD4EA992FF41}" type="presParOf" srcId="{F544AE96-D96B-4625-B0E0-19C62EE8B76A}" destId="{F54DE116-3198-441E-92ED-248067B26322}" srcOrd="0" destOrd="0" presId="urn:microsoft.com/office/officeart/2005/8/layout/orgChart1"/>
    <dgm:cxn modelId="{152D79A7-7A35-426A-BA0D-2969C5D4EE40}" type="presParOf" srcId="{F544AE96-D96B-4625-B0E0-19C62EE8B76A}" destId="{8EC258E1-BAB3-4C43-AA78-B2423D5E6A65}" srcOrd="1" destOrd="0" presId="urn:microsoft.com/office/officeart/2005/8/layout/orgChart1"/>
    <dgm:cxn modelId="{CA8571BA-498E-43A5-B4ED-C10F87B68AD0}" type="presParOf" srcId="{11849C2C-2546-4277-A12B-8D502016B177}" destId="{3E0C5557-5BF3-48D2-B973-D4B6D39D9B2C}" srcOrd="1" destOrd="0" presId="urn:microsoft.com/office/officeart/2005/8/layout/orgChart1"/>
    <dgm:cxn modelId="{03697903-C69F-4BBB-AC16-C9CF1BEFF67D}" type="presParOf" srcId="{11849C2C-2546-4277-A12B-8D502016B177}" destId="{3BC59D58-6867-4610-A34D-4669DE67DC95}" srcOrd="2" destOrd="0" presId="urn:microsoft.com/office/officeart/2005/8/layout/orgChart1"/>
    <dgm:cxn modelId="{264689A4-5D4E-426D-876D-9AAB23508692}" type="presParOf" srcId="{66FBAD9C-1E29-4AE3-9596-EE734D919381}" destId="{56325B1A-4DE1-4963-B57D-BDD2F6B3D804}" srcOrd="4" destOrd="0" presId="urn:microsoft.com/office/officeart/2005/8/layout/orgChart1"/>
    <dgm:cxn modelId="{3B8AAA8A-10A8-49C0-9357-0173F2072234}" type="presParOf" srcId="{66FBAD9C-1E29-4AE3-9596-EE734D919381}" destId="{C91938AB-E26B-42C8-9C53-FD87958A7378}" srcOrd="5" destOrd="0" presId="urn:microsoft.com/office/officeart/2005/8/layout/orgChart1"/>
    <dgm:cxn modelId="{81A57283-9A94-4FAF-82BC-3908452274C9}" type="presParOf" srcId="{C91938AB-E26B-42C8-9C53-FD87958A7378}" destId="{1A3AF74E-B7F4-4C22-B52D-62647DE1F00E}" srcOrd="0" destOrd="0" presId="urn:microsoft.com/office/officeart/2005/8/layout/orgChart1"/>
    <dgm:cxn modelId="{CEC8528D-8CE6-4F47-B19F-3C6C2BC819A0}" type="presParOf" srcId="{1A3AF74E-B7F4-4C22-B52D-62647DE1F00E}" destId="{E0F76DDC-D206-4E55-A8BA-C2E6A28EFEA1}" srcOrd="0" destOrd="0" presId="urn:microsoft.com/office/officeart/2005/8/layout/orgChart1"/>
    <dgm:cxn modelId="{468FBA9E-461D-46C8-9205-E0B9AB81975E}" type="presParOf" srcId="{1A3AF74E-B7F4-4C22-B52D-62647DE1F00E}" destId="{74C32AE7-A673-4D2B-A86C-4D92FB99D75F}" srcOrd="1" destOrd="0" presId="urn:microsoft.com/office/officeart/2005/8/layout/orgChart1"/>
    <dgm:cxn modelId="{1B72090B-3CE1-4B9A-9D52-372EB8637749}" type="presParOf" srcId="{C91938AB-E26B-42C8-9C53-FD87958A7378}" destId="{117AEC9A-4C08-4BE1-90A5-434048DDB3BC}" srcOrd="1" destOrd="0" presId="urn:microsoft.com/office/officeart/2005/8/layout/orgChart1"/>
    <dgm:cxn modelId="{52605F0D-6969-493E-8DFC-CBF807FB3C53}" type="presParOf" srcId="{C91938AB-E26B-42C8-9C53-FD87958A7378}" destId="{28117F32-5F27-4705-B884-29410407CF22}" srcOrd="2" destOrd="0" presId="urn:microsoft.com/office/officeart/2005/8/layout/orgChart1"/>
    <dgm:cxn modelId="{ABEC378A-27F5-4628-ADB9-57095BDD2FD5}" type="presParOf" srcId="{66FBAD9C-1E29-4AE3-9596-EE734D919381}" destId="{4E0D262F-D0B3-4851-8E27-FEF59D6D0620}" srcOrd="6" destOrd="0" presId="urn:microsoft.com/office/officeart/2005/8/layout/orgChart1"/>
    <dgm:cxn modelId="{635E3E35-3F97-47EB-9564-1D147CF7B266}" type="presParOf" srcId="{66FBAD9C-1E29-4AE3-9596-EE734D919381}" destId="{FC8EDAC9-65ED-4D5D-94DB-705135033982}" srcOrd="7" destOrd="0" presId="urn:microsoft.com/office/officeart/2005/8/layout/orgChart1"/>
    <dgm:cxn modelId="{06DFFAD5-022F-4525-83A4-B882FAFFFF87}" type="presParOf" srcId="{FC8EDAC9-65ED-4D5D-94DB-705135033982}" destId="{AF412EA6-F19A-4091-A8F2-57DD75A3B8F2}" srcOrd="0" destOrd="0" presId="urn:microsoft.com/office/officeart/2005/8/layout/orgChart1"/>
    <dgm:cxn modelId="{ED069A01-FAFE-46CE-B86E-79C2B74F0A58}" type="presParOf" srcId="{AF412EA6-F19A-4091-A8F2-57DD75A3B8F2}" destId="{C417ABBB-8242-4195-8D7B-CB8656EAB053}" srcOrd="0" destOrd="0" presId="urn:microsoft.com/office/officeart/2005/8/layout/orgChart1"/>
    <dgm:cxn modelId="{50BFC9EA-DCCD-410C-A5AA-AB513AF0D0B2}" type="presParOf" srcId="{AF412EA6-F19A-4091-A8F2-57DD75A3B8F2}" destId="{AA1A5B0A-4BE3-43CF-9DDC-0A42FD5BD82F}" srcOrd="1" destOrd="0" presId="urn:microsoft.com/office/officeart/2005/8/layout/orgChart1"/>
    <dgm:cxn modelId="{5E67A2E7-B3AF-4F44-914E-A134026BD4A2}" type="presParOf" srcId="{FC8EDAC9-65ED-4D5D-94DB-705135033982}" destId="{360094BA-37F6-4E98-9FB9-D326A8417117}" srcOrd="1" destOrd="0" presId="urn:microsoft.com/office/officeart/2005/8/layout/orgChart1"/>
    <dgm:cxn modelId="{CA3393BD-8D39-4AEC-B6D9-C3B4E73896CB}" type="presParOf" srcId="{FC8EDAC9-65ED-4D5D-94DB-705135033982}" destId="{1A93466F-7524-420E-A416-DFB0B0107AEE}" srcOrd="2" destOrd="0" presId="urn:microsoft.com/office/officeart/2005/8/layout/orgChart1"/>
    <dgm:cxn modelId="{F0C1CB75-4EB2-45F8-847E-A4BCAD9098D2}" type="presParOf" srcId="{C872D701-752C-42C8-97BF-9C346D8248C7}" destId="{CA19129B-89FD-436E-BDF5-D376DA755D4B}" srcOrd="2" destOrd="0" presId="urn:microsoft.com/office/officeart/2005/8/layout/orgChart1"/>
    <dgm:cxn modelId="{2E458E37-7943-49B8-909C-1C449F9F1A4C}" type="presParOf" srcId="{0BA6FB7A-1790-48BB-9332-B52783ECA3EF}" destId="{28E9BA9C-268C-4485-AC7A-806FB72C74D3}" srcOrd="6" destOrd="0" presId="urn:microsoft.com/office/officeart/2005/8/layout/orgChart1"/>
    <dgm:cxn modelId="{82A11ED0-7EAC-481E-A176-4882A13A7F4C}" type="presParOf" srcId="{0BA6FB7A-1790-48BB-9332-B52783ECA3EF}" destId="{E14F7A49-2ADE-4B04-BE75-C9AB29DA19F5}" srcOrd="7" destOrd="0" presId="urn:microsoft.com/office/officeart/2005/8/layout/orgChart1"/>
    <dgm:cxn modelId="{D3D2B433-88F9-40F1-B12A-64E14925B551}" type="presParOf" srcId="{E14F7A49-2ADE-4B04-BE75-C9AB29DA19F5}" destId="{025A6DE1-1B06-4AC5-9739-DB1DD14F75CF}" srcOrd="0" destOrd="0" presId="urn:microsoft.com/office/officeart/2005/8/layout/orgChart1"/>
    <dgm:cxn modelId="{D58B0413-BF1C-4CD4-BDAC-AAFA9431922A}" type="presParOf" srcId="{025A6DE1-1B06-4AC5-9739-DB1DD14F75CF}" destId="{01B3CE23-7F83-4364-A449-609E27D6F91A}" srcOrd="0" destOrd="0" presId="urn:microsoft.com/office/officeart/2005/8/layout/orgChart1"/>
    <dgm:cxn modelId="{D33836E0-177E-478A-BDDF-2F1F76B0F21E}" type="presParOf" srcId="{025A6DE1-1B06-4AC5-9739-DB1DD14F75CF}" destId="{23C0029B-3503-4D92-8A5A-7117D5DCCC28}" srcOrd="1" destOrd="0" presId="urn:microsoft.com/office/officeart/2005/8/layout/orgChart1"/>
    <dgm:cxn modelId="{CEBDD818-0920-48FE-BC19-8759E50D1E2C}" type="presParOf" srcId="{E14F7A49-2ADE-4B04-BE75-C9AB29DA19F5}" destId="{D13CF83F-6331-48C0-A203-6AB751B61CBD}" srcOrd="1" destOrd="0" presId="urn:microsoft.com/office/officeart/2005/8/layout/orgChart1"/>
    <dgm:cxn modelId="{CE229015-79C7-4314-AF11-3D7C57707581}" type="presParOf" srcId="{D13CF83F-6331-48C0-A203-6AB751B61CBD}" destId="{E34ACE4B-6B46-422F-BDB8-1DE741F0172A}" srcOrd="0" destOrd="0" presId="urn:microsoft.com/office/officeart/2005/8/layout/orgChart1"/>
    <dgm:cxn modelId="{439AA686-76C9-45A7-B49A-9B600FD2DA7A}" type="presParOf" srcId="{D13CF83F-6331-48C0-A203-6AB751B61CBD}" destId="{9247A377-9585-4714-BD7D-CCFC0B8EA012}" srcOrd="1" destOrd="0" presId="urn:microsoft.com/office/officeart/2005/8/layout/orgChart1"/>
    <dgm:cxn modelId="{8BFB7304-4F5D-4AAC-BC4A-82A4F4D11497}" type="presParOf" srcId="{9247A377-9585-4714-BD7D-CCFC0B8EA012}" destId="{E3AC20F6-B284-476E-9825-B35C2E65A529}" srcOrd="0" destOrd="0" presId="urn:microsoft.com/office/officeart/2005/8/layout/orgChart1"/>
    <dgm:cxn modelId="{3ABB0228-4BD4-4FC1-BF6E-FA0862360B1E}" type="presParOf" srcId="{E3AC20F6-B284-476E-9825-B35C2E65A529}" destId="{2186FED9-42F4-40DB-875B-0FB3CBF5E771}" srcOrd="0" destOrd="0" presId="urn:microsoft.com/office/officeart/2005/8/layout/orgChart1"/>
    <dgm:cxn modelId="{6A91823B-71DB-48B2-8B6E-1696C916D7F7}" type="presParOf" srcId="{E3AC20F6-B284-476E-9825-B35C2E65A529}" destId="{2AA544A6-4B96-41C1-A1BC-5D8376873292}" srcOrd="1" destOrd="0" presId="urn:microsoft.com/office/officeart/2005/8/layout/orgChart1"/>
    <dgm:cxn modelId="{BDEB012F-5C83-42F3-9C54-956970813747}" type="presParOf" srcId="{9247A377-9585-4714-BD7D-CCFC0B8EA012}" destId="{2F3291C7-AE50-460F-BCBE-01AE2B04A2B9}" srcOrd="1" destOrd="0" presId="urn:microsoft.com/office/officeart/2005/8/layout/orgChart1"/>
    <dgm:cxn modelId="{77B31F0E-6830-4D22-9AB2-F4215D233265}" type="presParOf" srcId="{9247A377-9585-4714-BD7D-CCFC0B8EA012}" destId="{22D0FDE3-78D2-40DD-BB91-A203963254CC}" srcOrd="2" destOrd="0" presId="urn:microsoft.com/office/officeart/2005/8/layout/orgChart1"/>
    <dgm:cxn modelId="{D6077B54-5D7E-49BA-BCD2-73E8CF2415E2}" type="presParOf" srcId="{E14F7A49-2ADE-4B04-BE75-C9AB29DA19F5}" destId="{985E538B-E4A4-4F10-BE85-959895E4B394}" srcOrd="2" destOrd="0" presId="urn:microsoft.com/office/officeart/2005/8/layout/orgChart1"/>
    <dgm:cxn modelId="{D020070E-F167-4FC7-AA0F-FE72E5593752}" type="presParOf" srcId="{0BA6FB7A-1790-48BB-9332-B52783ECA3EF}" destId="{0F55EB1E-4FC9-4DFC-ACB3-08DEC3D747BA}" srcOrd="8" destOrd="0" presId="urn:microsoft.com/office/officeart/2005/8/layout/orgChart1"/>
    <dgm:cxn modelId="{6555A863-BAD1-4E75-84B7-471DCF0AA1F2}" type="presParOf" srcId="{0BA6FB7A-1790-48BB-9332-B52783ECA3EF}" destId="{D51B5420-8125-4724-AF68-38F73BE20027}" srcOrd="9" destOrd="0" presId="urn:microsoft.com/office/officeart/2005/8/layout/orgChart1"/>
    <dgm:cxn modelId="{A90D1A44-4AB8-46AD-B7DC-03045DFB91CF}" type="presParOf" srcId="{D51B5420-8125-4724-AF68-38F73BE20027}" destId="{E3C955B8-FFD3-4AF4-8387-0E5B155C6BFD}" srcOrd="0" destOrd="0" presId="urn:microsoft.com/office/officeart/2005/8/layout/orgChart1"/>
    <dgm:cxn modelId="{A5F8957B-06B8-416C-A627-EF7D80B3B6B1}" type="presParOf" srcId="{E3C955B8-FFD3-4AF4-8387-0E5B155C6BFD}" destId="{1C18E138-62CE-413E-89F1-B4C87A665589}" srcOrd="0" destOrd="0" presId="urn:microsoft.com/office/officeart/2005/8/layout/orgChart1"/>
    <dgm:cxn modelId="{A90B6F00-A722-4E1B-9506-CC2E9DE58AF8}" type="presParOf" srcId="{E3C955B8-FFD3-4AF4-8387-0E5B155C6BFD}" destId="{F5DF508F-37FC-41FD-A5BC-91B3E88972EC}" srcOrd="1" destOrd="0" presId="urn:microsoft.com/office/officeart/2005/8/layout/orgChart1"/>
    <dgm:cxn modelId="{74E921D9-D793-44A6-A0A6-BE25F346672F}" type="presParOf" srcId="{D51B5420-8125-4724-AF68-38F73BE20027}" destId="{EB63E61B-849F-4F8C-9C64-F0AAE4BD5204}" srcOrd="1" destOrd="0" presId="urn:microsoft.com/office/officeart/2005/8/layout/orgChart1"/>
    <dgm:cxn modelId="{5A159B43-3C67-4712-B519-752898277FCA}" type="presParOf" srcId="{D51B5420-8125-4724-AF68-38F73BE20027}" destId="{52586F56-67C6-4FCF-8906-E1552FF03668}" srcOrd="2" destOrd="0" presId="urn:microsoft.com/office/officeart/2005/8/layout/orgChart1"/>
    <dgm:cxn modelId="{2DD57F2E-BEB2-469F-B1E2-5ABF0B34BCB4}" type="presParOf" srcId="{BAC5EBD2-6ABB-4454-905F-470BD00FDBE7}" destId="{F3C7416F-202B-4714-BCD9-A12DDA58B113}" srcOrd="2" destOrd="0" presId="urn:microsoft.com/office/officeart/2005/8/layout/orgChart1"/>
    <dgm:cxn modelId="{4A9FFDE9-6F70-4D84-A634-78638B4DB27E}" type="presParOf" srcId="{A2DFBBD8-1299-4AB6-A2BC-ABD3D461CA52}" destId="{EADDCBCB-855A-47C2-AF96-E492701A712F}" srcOrd="4" destOrd="0" presId="urn:microsoft.com/office/officeart/2005/8/layout/orgChart1"/>
    <dgm:cxn modelId="{F8486C20-A721-44EB-94C5-3467F6764E90}" type="presParOf" srcId="{A2DFBBD8-1299-4AB6-A2BC-ABD3D461CA52}" destId="{6A6DEE9A-0C06-4050-B1B6-978770381DBE}" srcOrd="5" destOrd="0" presId="urn:microsoft.com/office/officeart/2005/8/layout/orgChart1"/>
    <dgm:cxn modelId="{5638A59D-AC87-4917-BB0C-6ED86152658A}" type="presParOf" srcId="{6A6DEE9A-0C06-4050-B1B6-978770381DBE}" destId="{1AB27691-0AC2-4AD1-8A74-B059EF0EB3B5}" srcOrd="0" destOrd="0" presId="urn:microsoft.com/office/officeart/2005/8/layout/orgChart1"/>
    <dgm:cxn modelId="{2F147174-3BF8-4F3A-BC60-3AD582E31B18}" type="presParOf" srcId="{1AB27691-0AC2-4AD1-8A74-B059EF0EB3B5}" destId="{6D154DE3-1145-40AF-8151-181B39D1D2D4}" srcOrd="0" destOrd="0" presId="urn:microsoft.com/office/officeart/2005/8/layout/orgChart1"/>
    <dgm:cxn modelId="{F3AC35B2-5BE8-42A2-B492-F85BB45D3D82}" type="presParOf" srcId="{1AB27691-0AC2-4AD1-8A74-B059EF0EB3B5}" destId="{E165546E-C0A6-46A9-9B9B-7AD0F8729DE3}" srcOrd="1" destOrd="0" presId="urn:microsoft.com/office/officeart/2005/8/layout/orgChart1"/>
    <dgm:cxn modelId="{96E9B927-3A84-4B42-B9B3-D786D939486F}" type="presParOf" srcId="{6A6DEE9A-0C06-4050-B1B6-978770381DBE}" destId="{58E9AB49-348D-44DB-97FA-93C39B6D599F}" srcOrd="1" destOrd="0" presId="urn:microsoft.com/office/officeart/2005/8/layout/orgChart1"/>
    <dgm:cxn modelId="{D419FE83-8E9E-400C-B543-06E42C2F20A4}" type="presParOf" srcId="{58E9AB49-348D-44DB-97FA-93C39B6D599F}" destId="{82C82FF1-57CB-4EDA-9722-ED8D61DD5A4E}" srcOrd="0" destOrd="0" presId="urn:microsoft.com/office/officeart/2005/8/layout/orgChart1"/>
    <dgm:cxn modelId="{8DF60A75-B875-47E8-8535-D1EAB5DE774C}" type="presParOf" srcId="{58E9AB49-348D-44DB-97FA-93C39B6D599F}" destId="{1A9EEC4C-477C-412E-A269-B3CFC893B89F}" srcOrd="1" destOrd="0" presId="urn:microsoft.com/office/officeart/2005/8/layout/orgChart1"/>
    <dgm:cxn modelId="{7115ECAB-7EA7-470E-9242-9A8A2CBF0530}" type="presParOf" srcId="{1A9EEC4C-477C-412E-A269-B3CFC893B89F}" destId="{00386ACA-9B11-421A-B56C-DA4558D90ABA}" srcOrd="0" destOrd="0" presId="urn:microsoft.com/office/officeart/2005/8/layout/orgChart1"/>
    <dgm:cxn modelId="{003E4B1E-C921-4D52-A8D4-B7B0935E6A03}" type="presParOf" srcId="{00386ACA-9B11-421A-B56C-DA4558D90ABA}" destId="{4EFB2C0D-C329-490C-9EC8-FAE0271C90CE}" srcOrd="0" destOrd="0" presId="urn:microsoft.com/office/officeart/2005/8/layout/orgChart1"/>
    <dgm:cxn modelId="{4995BC5F-DAB8-435E-B7F0-5A557193C32E}" type="presParOf" srcId="{00386ACA-9B11-421A-B56C-DA4558D90ABA}" destId="{B3678A57-9D38-4FF6-883A-FEBB1391D272}" srcOrd="1" destOrd="0" presId="urn:microsoft.com/office/officeart/2005/8/layout/orgChart1"/>
    <dgm:cxn modelId="{315846DC-A8B6-43F9-9E72-99BC796AA112}" type="presParOf" srcId="{1A9EEC4C-477C-412E-A269-B3CFC893B89F}" destId="{497F59E3-F60F-49FE-A078-9FA752EC2A06}" srcOrd="1" destOrd="0" presId="urn:microsoft.com/office/officeart/2005/8/layout/orgChart1"/>
    <dgm:cxn modelId="{41182D19-1A4D-4A7C-9C61-D95E10A787DA}" type="presParOf" srcId="{1A9EEC4C-477C-412E-A269-B3CFC893B89F}" destId="{2BF54319-7B37-40B8-9FED-DE795FAD4496}" srcOrd="2" destOrd="0" presId="urn:microsoft.com/office/officeart/2005/8/layout/orgChart1"/>
    <dgm:cxn modelId="{E2E05D35-E35A-439A-8D24-1FA100F8ADA7}" type="presParOf" srcId="{58E9AB49-348D-44DB-97FA-93C39B6D599F}" destId="{1B605366-471F-44D4-98FE-AFEEBB1B02A4}" srcOrd="2" destOrd="0" presId="urn:microsoft.com/office/officeart/2005/8/layout/orgChart1"/>
    <dgm:cxn modelId="{3A00B4E8-F866-4920-A2CF-D5D2B28E82D3}" type="presParOf" srcId="{58E9AB49-348D-44DB-97FA-93C39B6D599F}" destId="{5E658C81-A39D-4596-8B55-E0027BB270F0}" srcOrd="3" destOrd="0" presId="urn:microsoft.com/office/officeart/2005/8/layout/orgChart1"/>
    <dgm:cxn modelId="{D689DA92-BEBF-488C-ADE1-39139BCED56E}" type="presParOf" srcId="{5E658C81-A39D-4596-8B55-E0027BB270F0}" destId="{F6AED6F2-D9BD-4960-B5D3-E057580737A5}" srcOrd="0" destOrd="0" presId="urn:microsoft.com/office/officeart/2005/8/layout/orgChart1"/>
    <dgm:cxn modelId="{7F027236-2199-401B-B5BF-E18869844F7D}" type="presParOf" srcId="{F6AED6F2-D9BD-4960-B5D3-E057580737A5}" destId="{ED7061F3-1A74-4885-97A8-2B7B38C1EC5A}" srcOrd="0" destOrd="0" presId="urn:microsoft.com/office/officeart/2005/8/layout/orgChart1"/>
    <dgm:cxn modelId="{853AF58E-D9F8-4030-BA33-B5C7661BDBCB}" type="presParOf" srcId="{F6AED6F2-D9BD-4960-B5D3-E057580737A5}" destId="{AB66469B-1269-4739-8C27-5AD4E55CD1F4}" srcOrd="1" destOrd="0" presId="urn:microsoft.com/office/officeart/2005/8/layout/orgChart1"/>
    <dgm:cxn modelId="{26C04F2C-064C-4E21-870A-572E9FDD4AE3}" type="presParOf" srcId="{5E658C81-A39D-4596-8B55-E0027BB270F0}" destId="{9982D09B-731C-4532-961F-97E969F452E0}" srcOrd="1" destOrd="0" presId="urn:microsoft.com/office/officeart/2005/8/layout/orgChart1"/>
    <dgm:cxn modelId="{AE030C84-9ED3-4D0F-BEED-FBB4003942BE}" type="presParOf" srcId="{5E658C81-A39D-4596-8B55-E0027BB270F0}" destId="{74A6EC36-717C-4A87-B892-7764B0F495CA}" srcOrd="2" destOrd="0" presId="urn:microsoft.com/office/officeart/2005/8/layout/orgChart1"/>
    <dgm:cxn modelId="{84AD001D-FC92-4BAA-93A3-75F0DBBBB238}" type="presParOf" srcId="{6A6DEE9A-0C06-4050-B1B6-978770381DBE}" destId="{02BD21BA-B140-43F0-B2D5-958FC91C513C}" srcOrd="2" destOrd="0" presId="urn:microsoft.com/office/officeart/2005/8/layout/orgChart1"/>
    <dgm:cxn modelId="{50CFABEA-760E-45DE-A01B-2FA8A930F100}" type="presParOf" srcId="{0A065E25-6284-498A-B393-AFA86961B6A9}" destId="{49CF8256-D367-4D3D-9EE8-8F33262DA6C7}" srcOrd="2" destOrd="0" presId="urn:microsoft.com/office/officeart/2005/8/layout/orgChart1"/>
    <dgm:cxn modelId="{15E812F3-03E0-483A-85CC-21DB078C567D}" type="presParOf" srcId="{49CF8256-D367-4D3D-9EE8-8F33262DA6C7}" destId="{B4EFB61D-A7BE-40A3-BAC1-53173AE23E02}" srcOrd="0" destOrd="0" presId="urn:microsoft.com/office/officeart/2005/8/layout/orgChart1"/>
    <dgm:cxn modelId="{6DC2FF61-63B4-479F-9641-34ADB0588717}" type="presParOf" srcId="{49CF8256-D367-4D3D-9EE8-8F33262DA6C7}" destId="{4D24D01B-FFEE-4128-958E-9B4F1804D62E}" srcOrd="1" destOrd="0" presId="urn:microsoft.com/office/officeart/2005/8/layout/orgChart1"/>
    <dgm:cxn modelId="{DE174F9C-E376-4685-AB6C-FE3F21BDD10B}" type="presParOf" srcId="{4D24D01B-FFEE-4128-958E-9B4F1804D62E}" destId="{7EC7951F-631C-4849-B013-B02D9DC957B2}" srcOrd="0" destOrd="0" presId="urn:microsoft.com/office/officeart/2005/8/layout/orgChart1"/>
    <dgm:cxn modelId="{63D7569C-FF79-4632-8230-29CE9C7C8BA3}" type="presParOf" srcId="{7EC7951F-631C-4849-B013-B02D9DC957B2}" destId="{CC0A46DA-0E1C-4EDE-BB80-9D1F64BE7D76}" srcOrd="0" destOrd="0" presId="urn:microsoft.com/office/officeart/2005/8/layout/orgChart1"/>
    <dgm:cxn modelId="{EA78A795-57AF-46E2-87E8-8AAE1C37FF42}" type="presParOf" srcId="{7EC7951F-631C-4849-B013-B02D9DC957B2}" destId="{19E9986B-0D7A-4AD6-8530-40EA11FD741A}" srcOrd="1" destOrd="0" presId="urn:microsoft.com/office/officeart/2005/8/layout/orgChart1"/>
    <dgm:cxn modelId="{904499C0-7EF3-4B6A-8069-5E20F722708B}" type="presParOf" srcId="{4D24D01B-FFEE-4128-958E-9B4F1804D62E}" destId="{31E32433-7E89-4C32-AB2B-E047FAB4A68D}" srcOrd="1" destOrd="0" presId="urn:microsoft.com/office/officeart/2005/8/layout/orgChart1"/>
    <dgm:cxn modelId="{FE5A1240-08E9-42A1-AB4D-596DFB8797CF}" type="presParOf" srcId="{4D24D01B-FFEE-4128-958E-9B4F1804D62E}" destId="{D972AD50-E1F1-43B1-BB70-3BAEED8F1467}" srcOrd="2" destOrd="0" presId="urn:microsoft.com/office/officeart/2005/8/layout/orgChart1"/>
    <dgm:cxn modelId="{6D23BFA1-A473-4314-8FE1-8ED2758743F2}" type="presParOf" srcId="{49CF8256-D367-4D3D-9EE8-8F33262DA6C7}" destId="{E19E00FF-9A2C-4D1C-B674-674BFE115630}" srcOrd="2" destOrd="0" presId="urn:microsoft.com/office/officeart/2005/8/layout/orgChart1"/>
    <dgm:cxn modelId="{E922DAD1-7A9E-42AD-8A9B-7ADA723A8A49}" type="presParOf" srcId="{49CF8256-D367-4D3D-9EE8-8F33262DA6C7}" destId="{1C6ED210-94D6-4278-B090-9C5DEA614893}" srcOrd="3" destOrd="0" presId="urn:microsoft.com/office/officeart/2005/8/layout/orgChart1"/>
    <dgm:cxn modelId="{713654F4-3592-407B-95E3-1DA0299751F7}" type="presParOf" srcId="{1C6ED210-94D6-4278-B090-9C5DEA614893}" destId="{4FF5A0C3-91A0-4F0B-ADBE-24822C74411F}" srcOrd="0" destOrd="0" presId="urn:microsoft.com/office/officeart/2005/8/layout/orgChart1"/>
    <dgm:cxn modelId="{983F88A0-10CF-4040-AB5C-9E40CBEC16A4}" type="presParOf" srcId="{4FF5A0C3-91A0-4F0B-ADBE-24822C74411F}" destId="{9A9DB31C-2369-42C2-9FA9-07C58A27E3A4}" srcOrd="0" destOrd="0" presId="urn:microsoft.com/office/officeart/2005/8/layout/orgChart1"/>
    <dgm:cxn modelId="{FE527006-B767-4947-B01F-D96C41E8F38F}" type="presParOf" srcId="{4FF5A0C3-91A0-4F0B-ADBE-24822C74411F}" destId="{1B7E6CE2-0D04-4E79-9D38-B34DC00FB483}" srcOrd="1" destOrd="0" presId="urn:microsoft.com/office/officeart/2005/8/layout/orgChart1"/>
    <dgm:cxn modelId="{B3AB4973-4139-4AF9-899C-75F83CFFCE35}" type="presParOf" srcId="{1C6ED210-94D6-4278-B090-9C5DEA614893}" destId="{C77E54E5-9067-4E4E-A7B0-19356713103D}" srcOrd="1" destOrd="0" presId="urn:microsoft.com/office/officeart/2005/8/layout/orgChart1"/>
    <dgm:cxn modelId="{1F1CF904-A8BD-4C34-97D0-6B10598ADC76}" type="presParOf" srcId="{1C6ED210-94D6-4278-B090-9C5DEA614893}" destId="{1FC45A64-2397-4389-8B5C-268CD32C10E1}" srcOrd="2" destOrd="0" presId="urn:microsoft.com/office/officeart/2005/8/layout/orgChart1"/>
  </dgm:cxnLst>
  <dgm:bg/>
  <dgm:whole>
    <a:ln w="9525" cap="flat" cmpd="sng" algn="ctr">
      <a:solidFill>
        <a:schemeClr val="accent5"/>
      </a:solidFill>
      <a:prstDash val="solid"/>
      <a:round/>
      <a:headEnd type="none" w="med" len="med"/>
      <a:tailEnd type="none" w="med" len="med"/>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9E00FF-9A2C-4D1C-B674-674BFE115630}">
      <dsp:nvSpPr>
        <dsp:cNvPr id="0" name=""/>
        <dsp:cNvSpPr/>
      </dsp:nvSpPr>
      <dsp:spPr>
        <a:xfrm>
          <a:off x="4938147" y="273337"/>
          <a:ext cx="288441" cy="275183"/>
        </a:xfrm>
        <a:custGeom>
          <a:avLst/>
          <a:gdLst/>
          <a:ahLst/>
          <a:cxnLst/>
          <a:rect l="0" t="0" r="0" b="0"/>
          <a:pathLst>
            <a:path>
              <a:moveTo>
                <a:pt x="0" y="0"/>
              </a:moveTo>
              <a:lnTo>
                <a:pt x="0" y="275183"/>
              </a:lnTo>
              <a:lnTo>
                <a:pt x="288441" y="275183"/>
              </a:lnTo>
            </a:path>
          </a:pathLst>
        </a:custGeom>
        <a:noFill/>
        <a:ln w="55000" cap="flat" cmpd="thickThin" algn="ctr">
          <a:solidFill>
            <a:srgbClr val="0070C0"/>
          </a:solidFill>
          <a:prstDash val="sysDash"/>
        </a:ln>
        <a:effectLst/>
      </dsp:spPr>
      <dsp:style>
        <a:lnRef idx="2">
          <a:scrgbClr r="0" g="0" b="0"/>
        </a:lnRef>
        <a:fillRef idx="0">
          <a:scrgbClr r="0" g="0" b="0"/>
        </a:fillRef>
        <a:effectRef idx="0">
          <a:scrgbClr r="0" g="0" b="0"/>
        </a:effectRef>
        <a:fontRef idx="minor"/>
      </dsp:style>
    </dsp:sp>
    <dsp:sp modelId="{B4EFB61D-A7BE-40A3-BAC1-53173AE23E02}">
      <dsp:nvSpPr>
        <dsp:cNvPr id="0" name=""/>
        <dsp:cNvSpPr/>
      </dsp:nvSpPr>
      <dsp:spPr>
        <a:xfrm>
          <a:off x="4781872" y="273337"/>
          <a:ext cx="156275" cy="233887"/>
        </a:xfrm>
        <a:custGeom>
          <a:avLst/>
          <a:gdLst/>
          <a:ahLst/>
          <a:cxnLst/>
          <a:rect l="0" t="0" r="0" b="0"/>
          <a:pathLst>
            <a:path>
              <a:moveTo>
                <a:pt x="156275" y="0"/>
              </a:moveTo>
              <a:lnTo>
                <a:pt x="156275" y="233887"/>
              </a:lnTo>
              <a:lnTo>
                <a:pt x="0" y="233887"/>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605366-471F-44D4-98FE-AFEEBB1B02A4}">
      <dsp:nvSpPr>
        <dsp:cNvPr id="0" name=""/>
        <dsp:cNvSpPr/>
      </dsp:nvSpPr>
      <dsp:spPr>
        <a:xfrm>
          <a:off x="7008635" y="1046331"/>
          <a:ext cx="91440" cy="636903"/>
        </a:xfrm>
        <a:custGeom>
          <a:avLst/>
          <a:gdLst/>
          <a:ahLst/>
          <a:cxnLst/>
          <a:rect l="0" t="0" r="0" b="0"/>
          <a:pathLst>
            <a:path>
              <a:moveTo>
                <a:pt x="45720" y="0"/>
              </a:moveTo>
              <a:lnTo>
                <a:pt x="45720" y="636903"/>
              </a:lnTo>
              <a:lnTo>
                <a:pt x="127374" y="636903"/>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C82FF1-57CB-4EDA-9722-ED8D61DD5A4E}">
      <dsp:nvSpPr>
        <dsp:cNvPr id="0" name=""/>
        <dsp:cNvSpPr/>
      </dsp:nvSpPr>
      <dsp:spPr>
        <a:xfrm>
          <a:off x="7008635" y="1046331"/>
          <a:ext cx="91440" cy="250406"/>
        </a:xfrm>
        <a:custGeom>
          <a:avLst/>
          <a:gdLst/>
          <a:ahLst/>
          <a:cxnLst/>
          <a:rect l="0" t="0" r="0" b="0"/>
          <a:pathLst>
            <a:path>
              <a:moveTo>
                <a:pt x="45720" y="0"/>
              </a:moveTo>
              <a:lnTo>
                <a:pt x="45720" y="250406"/>
              </a:lnTo>
              <a:lnTo>
                <a:pt x="127374" y="25040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DDCBCB-855A-47C2-AF96-E492701A712F}">
      <dsp:nvSpPr>
        <dsp:cNvPr id="0" name=""/>
        <dsp:cNvSpPr/>
      </dsp:nvSpPr>
      <dsp:spPr>
        <a:xfrm>
          <a:off x="4938147" y="273337"/>
          <a:ext cx="2333952" cy="500813"/>
        </a:xfrm>
        <a:custGeom>
          <a:avLst/>
          <a:gdLst/>
          <a:ahLst/>
          <a:cxnLst/>
          <a:rect l="0" t="0" r="0" b="0"/>
          <a:pathLst>
            <a:path>
              <a:moveTo>
                <a:pt x="0" y="0"/>
              </a:moveTo>
              <a:lnTo>
                <a:pt x="0" y="443655"/>
              </a:lnTo>
              <a:lnTo>
                <a:pt x="2333952" y="443655"/>
              </a:lnTo>
              <a:lnTo>
                <a:pt x="2333952" y="500813"/>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55EB1E-4FC9-4DFC-ACB3-08DEC3D747BA}">
      <dsp:nvSpPr>
        <dsp:cNvPr id="0" name=""/>
        <dsp:cNvSpPr/>
      </dsp:nvSpPr>
      <dsp:spPr>
        <a:xfrm>
          <a:off x="5432156" y="1046331"/>
          <a:ext cx="1317356" cy="114316"/>
        </a:xfrm>
        <a:custGeom>
          <a:avLst/>
          <a:gdLst/>
          <a:ahLst/>
          <a:cxnLst/>
          <a:rect l="0" t="0" r="0" b="0"/>
          <a:pathLst>
            <a:path>
              <a:moveTo>
                <a:pt x="0" y="0"/>
              </a:moveTo>
              <a:lnTo>
                <a:pt x="0" y="57158"/>
              </a:lnTo>
              <a:lnTo>
                <a:pt x="1317356" y="57158"/>
              </a:lnTo>
              <a:lnTo>
                <a:pt x="1317356"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4ACE4B-6B46-422F-BDB8-1DE741F0172A}">
      <dsp:nvSpPr>
        <dsp:cNvPr id="0" name=""/>
        <dsp:cNvSpPr/>
      </dsp:nvSpPr>
      <dsp:spPr>
        <a:xfrm>
          <a:off x="5827369" y="1432828"/>
          <a:ext cx="91440" cy="250406"/>
        </a:xfrm>
        <a:custGeom>
          <a:avLst/>
          <a:gdLst/>
          <a:ahLst/>
          <a:cxnLst/>
          <a:rect l="0" t="0" r="0" b="0"/>
          <a:pathLst>
            <a:path>
              <a:moveTo>
                <a:pt x="45720" y="0"/>
              </a:moveTo>
              <a:lnTo>
                <a:pt x="45720" y="250406"/>
              </a:lnTo>
              <a:lnTo>
                <a:pt x="127374" y="25040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E9BA9C-268C-4485-AC7A-806FB72C74D3}">
      <dsp:nvSpPr>
        <dsp:cNvPr id="0" name=""/>
        <dsp:cNvSpPr/>
      </dsp:nvSpPr>
      <dsp:spPr>
        <a:xfrm>
          <a:off x="5432156" y="1046331"/>
          <a:ext cx="658678" cy="114316"/>
        </a:xfrm>
        <a:custGeom>
          <a:avLst/>
          <a:gdLst/>
          <a:ahLst/>
          <a:cxnLst/>
          <a:rect l="0" t="0" r="0" b="0"/>
          <a:pathLst>
            <a:path>
              <a:moveTo>
                <a:pt x="0" y="0"/>
              </a:moveTo>
              <a:lnTo>
                <a:pt x="0" y="57158"/>
              </a:lnTo>
              <a:lnTo>
                <a:pt x="658678" y="57158"/>
              </a:lnTo>
              <a:lnTo>
                <a:pt x="658678"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0D262F-D0B3-4851-8E27-FEF59D6D0620}">
      <dsp:nvSpPr>
        <dsp:cNvPr id="0" name=""/>
        <dsp:cNvSpPr/>
      </dsp:nvSpPr>
      <dsp:spPr>
        <a:xfrm>
          <a:off x="5168691" y="1432828"/>
          <a:ext cx="91440" cy="1409897"/>
        </a:xfrm>
        <a:custGeom>
          <a:avLst/>
          <a:gdLst/>
          <a:ahLst/>
          <a:cxnLst/>
          <a:rect l="0" t="0" r="0" b="0"/>
          <a:pathLst>
            <a:path>
              <a:moveTo>
                <a:pt x="45720" y="0"/>
              </a:moveTo>
              <a:lnTo>
                <a:pt x="45720" y="1409897"/>
              </a:lnTo>
              <a:lnTo>
                <a:pt x="127374" y="1409897"/>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325B1A-4DE1-4963-B57D-BDD2F6B3D804}">
      <dsp:nvSpPr>
        <dsp:cNvPr id="0" name=""/>
        <dsp:cNvSpPr/>
      </dsp:nvSpPr>
      <dsp:spPr>
        <a:xfrm>
          <a:off x="5168691" y="1432828"/>
          <a:ext cx="91440" cy="1023400"/>
        </a:xfrm>
        <a:custGeom>
          <a:avLst/>
          <a:gdLst/>
          <a:ahLst/>
          <a:cxnLst/>
          <a:rect l="0" t="0" r="0" b="0"/>
          <a:pathLst>
            <a:path>
              <a:moveTo>
                <a:pt x="45720" y="0"/>
              </a:moveTo>
              <a:lnTo>
                <a:pt x="45720" y="1023400"/>
              </a:lnTo>
              <a:lnTo>
                <a:pt x="127374" y="102340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DF9E4C-584B-4B47-9EA1-6B9D8BF8536C}">
      <dsp:nvSpPr>
        <dsp:cNvPr id="0" name=""/>
        <dsp:cNvSpPr/>
      </dsp:nvSpPr>
      <dsp:spPr>
        <a:xfrm>
          <a:off x="5168691" y="1432828"/>
          <a:ext cx="91440" cy="636903"/>
        </a:xfrm>
        <a:custGeom>
          <a:avLst/>
          <a:gdLst/>
          <a:ahLst/>
          <a:cxnLst/>
          <a:rect l="0" t="0" r="0" b="0"/>
          <a:pathLst>
            <a:path>
              <a:moveTo>
                <a:pt x="45720" y="0"/>
              </a:moveTo>
              <a:lnTo>
                <a:pt x="45720" y="636903"/>
              </a:lnTo>
              <a:lnTo>
                <a:pt x="127374" y="636903"/>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671248-B8C6-4EE8-A8BB-689D217BD415}">
      <dsp:nvSpPr>
        <dsp:cNvPr id="0" name=""/>
        <dsp:cNvSpPr/>
      </dsp:nvSpPr>
      <dsp:spPr>
        <a:xfrm>
          <a:off x="5168691" y="1432828"/>
          <a:ext cx="91440" cy="250406"/>
        </a:xfrm>
        <a:custGeom>
          <a:avLst/>
          <a:gdLst/>
          <a:ahLst/>
          <a:cxnLst/>
          <a:rect l="0" t="0" r="0" b="0"/>
          <a:pathLst>
            <a:path>
              <a:moveTo>
                <a:pt x="45720" y="0"/>
              </a:moveTo>
              <a:lnTo>
                <a:pt x="45720" y="250406"/>
              </a:lnTo>
              <a:lnTo>
                <a:pt x="127374" y="25040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5D88DF-556D-4B92-AA7A-7209BF325044}">
      <dsp:nvSpPr>
        <dsp:cNvPr id="0" name=""/>
        <dsp:cNvSpPr/>
      </dsp:nvSpPr>
      <dsp:spPr>
        <a:xfrm>
          <a:off x="5386436" y="1046331"/>
          <a:ext cx="91440" cy="114316"/>
        </a:xfrm>
        <a:custGeom>
          <a:avLst/>
          <a:gdLst/>
          <a:ahLst/>
          <a:cxnLst/>
          <a:rect l="0" t="0" r="0" b="0"/>
          <a:pathLst>
            <a:path>
              <a:moveTo>
                <a:pt x="45720" y="0"/>
              </a:moveTo>
              <a:lnTo>
                <a:pt x="4572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7D4E16-C034-4E45-B0C5-6D8A0C62C616}">
      <dsp:nvSpPr>
        <dsp:cNvPr id="0" name=""/>
        <dsp:cNvSpPr/>
      </dsp:nvSpPr>
      <dsp:spPr>
        <a:xfrm>
          <a:off x="4510013" y="1432828"/>
          <a:ext cx="91440" cy="1023400"/>
        </a:xfrm>
        <a:custGeom>
          <a:avLst/>
          <a:gdLst/>
          <a:ahLst/>
          <a:cxnLst/>
          <a:rect l="0" t="0" r="0" b="0"/>
          <a:pathLst>
            <a:path>
              <a:moveTo>
                <a:pt x="45720" y="0"/>
              </a:moveTo>
              <a:lnTo>
                <a:pt x="45720" y="1023400"/>
              </a:lnTo>
              <a:lnTo>
                <a:pt x="127374" y="102340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FC7A20-3308-4B86-8EA2-D479A09C1C40}">
      <dsp:nvSpPr>
        <dsp:cNvPr id="0" name=""/>
        <dsp:cNvSpPr/>
      </dsp:nvSpPr>
      <dsp:spPr>
        <a:xfrm>
          <a:off x="4510013" y="1432828"/>
          <a:ext cx="91440" cy="636903"/>
        </a:xfrm>
        <a:custGeom>
          <a:avLst/>
          <a:gdLst/>
          <a:ahLst/>
          <a:cxnLst/>
          <a:rect l="0" t="0" r="0" b="0"/>
          <a:pathLst>
            <a:path>
              <a:moveTo>
                <a:pt x="45720" y="0"/>
              </a:moveTo>
              <a:lnTo>
                <a:pt x="45720" y="636903"/>
              </a:lnTo>
              <a:lnTo>
                <a:pt x="127374" y="636903"/>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425330-1C31-4A1B-B364-C969383AF87B}">
      <dsp:nvSpPr>
        <dsp:cNvPr id="0" name=""/>
        <dsp:cNvSpPr/>
      </dsp:nvSpPr>
      <dsp:spPr>
        <a:xfrm>
          <a:off x="4510013" y="1432828"/>
          <a:ext cx="91440" cy="250406"/>
        </a:xfrm>
        <a:custGeom>
          <a:avLst/>
          <a:gdLst/>
          <a:ahLst/>
          <a:cxnLst/>
          <a:rect l="0" t="0" r="0" b="0"/>
          <a:pathLst>
            <a:path>
              <a:moveTo>
                <a:pt x="45720" y="0"/>
              </a:moveTo>
              <a:lnTo>
                <a:pt x="45720" y="250406"/>
              </a:lnTo>
              <a:lnTo>
                <a:pt x="127374" y="25040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B0C400-76B6-4D85-9966-53E770DDC825}">
      <dsp:nvSpPr>
        <dsp:cNvPr id="0" name=""/>
        <dsp:cNvSpPr/>
      </dsp:nvSpPr>
      <dsp:spPr>
        <a:xfrm>
          <a:off x="4773478" y="1046331"/>
          <a:ext cx="658678" cy="114316"/>
        </a:xfrm>
        <a:custGeom>
          <a:avLst/>
          <a:gdLst/>
          <a:ahLst/>
          <a:cxnLst/>
          <a:rect l="0" t="0" r="0" b="0"/>
          <a:pathLst>
            <a:path>
              <a:moveTo>
                <a:pt x="658678" y="0"/>
              </a:moveTo>
              <a:lnTo>
                <a:pt x="658678" y="57158"/>
              </a:lnTo>
              <a:lnTo>
                <a:pt x="0" y="57158"/>
              </a:lnTo>
              <a:lnTo>
                <a:pt x="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06E22D-B028-48C3-8805-96B324734548}">
      <dsp:nvSpPr>
        <dsp:cNvPr id="0" name=""/>
        <dsp:cNvSpPr/>
      </dsp:nvSpPr>
      <dsp:spPr>
        <a:xfrm>
          <a:off x="3851335" y="1432828"/>
          <a:ext cx="91440" cy="1409897"/>
        </a:xfrm>
        <a:custGeom>
          <a:avLst/>
          <a:gdLst/>
          <a:ahLst/>
          <a:cxnLst/>
          <a:rect l="0" t="0" r="0" b="0"/>
          <a:pathLst>
            <a:path>
              <a:moveTo>
                <a:pt x="45720" y="0"/>
              </a:moveTo>
              <a:lnTo>
                <a:pt x="45720" y="1409897"/>
              </a:lnTo>
              <a:lnTo>
                <a:pt x="127374" y="1409897"/>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9C6B20-5680-4479-B2B7-1CCB4B0A6FFA}">
      <dsp:nvSpPr>
        <dsp:cNvPr id="0" name=""/>
        <dsp:cNvSpPr/>
      </dsp:nvSpPr>
      <dsp:spPr>
        <a:xfrm>
          <a:off x="3851335" y="1432828"/>
          <a:ext cx="91440" cy="1023400"/>
        </a:xfrm>
        <a:custGeom>
          <a:avLst/>
          <a:gdLst/>
          <a:ahLst/>
          <a:cxnLst/>
          <a:rect l="0" t="0" r="0" b="0"/>
          <a:pathLst>
            <a:path>
              <a:moveTo>
                <a:pt x="45720" y="0"/>
              </a:moveTo>
              <a:lnTo>
                <a:pt x="45720" y="1023400"/>
              </a:lnTo>
              <a:lnTo>
                <a:pt x="127374" y="102340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F053EB-17E7-4180-A744-B800C53527D0}">
      <dsp:nvSpPr>
        <dsp:cNvPr id="0" name=""/>
        <dsp:cNvSpPr/>
      </dsp:nvSpPr>
      <dsp:spPr>
        <a:xfrm>
          <a:off x="3851335" y="1432828"/>
          <a:ext cx="91440" cy="636903"/>
        </a:xfrm>
        <a:custGeom>
          <a:avLst/>
          <a:gdLst/>
          <a:ahLst/>
          <a:cxnLst/>
          <a:rect l="0" t="0" r="0" b="0"/>
          <a:pathLst>
            <a:path>
              <a:moveTo>
                <a:pt x="45720" y="0"/>
              </a:moveTo>
              <a:lnTo>
                <a:pt x="45720" y="636903"/>
              </a:lnTo>
              <a:lnTo>
                <a:pt x="127374" y="636903"/>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56E92F-EEEC-4435-813D-AA5AE27A4390}">
      <dsp:nvSpPr>
        <dsp:cNvPr id="0" name=""/>
        <dsp:cNvSpPr/>
      </dsp:nvSpPr>
      <dsp:spPr>
        <a:xfrm>
          <a:off x="3851335" y="1432828"/>
          <a:ext cx="91440" cy="250406"/>
        </a:xfrm>
        <a:custGeom>
          <a:avLst/>
          <a:gdLst/>
          <a:ahLst/>
          <a:cxnLst/>
          <a:rect l="0" t="0" r="0" b="0"/>
          <a:pathLst>
            <a:path>
              <a:moveTo>
                <a:pt x="45720" y="0"/>
              </a:moveTo>
              <a:lnTo>
                <a:pt x="45720" y="250406"/>
              </a:lnTo>
              <a:lnTo>
                <a:pt x="127374" y="25040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6EF10E-1D20-4670-A0FC-1BDF0B834FFF}">
      <dsp:nvSpPr>
        <dsp:cNvPr id="0" name=""/>
        <dsp:cNvSpPr/>
      </dsp:nvSpPr>
      <dsp:spPr>
        <a:xfrm>
          <a:off x="4114800" y="1046331"/>
          <a:ext cx="1317356" cy="114316"/>
        </a:xfrm>
        <a:custGeom>
          <a:avLst/>
          <a:gdLst/>
          <a:ahLst/>
          <a:cxnLst/>
          <a:rect l="0" t="0" r="0" b="0"/>
          <a:pathLst>
            <a:path>
              <a:moveTo>
                <a:pt x="1317356" y="0"/>
              </a:moveTo>
              <a:lnTo>
                <a:pt x="1317356" y="57158"/>
              </a:lnTo>
              <a:lnTo>
                <a:pt x="0" y="57158"/>
              </a:lnTo>
              <a:lnTo>
                <a:pt x="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E450FA-672B-4703-8CA4-5FD63127A0BA}">
      <dsp:nvSpPr>
        <dsp:cNvPr id="0" name=""/>
        <dsp:cNvSpPr/>
      </dsp:nvSpPr>
      <dsp:spPr>
        <a:xfrm>
          <a:off x="4938147" y="273337"/>
          <a:ext cx="494008" cy="500813"/>
        </a:xfrm>
        <a:custGeom>
          <a:avLst/>
          <a:gdLst/>
          <a:ahLst/>
          <a:cxnLst/>
          <a:rect l="0" t="0" r="0" b="0"/>
          <a:pathLst>
            <a:path>
              <a:moveTo>
                <a:pt x="0" y="0"/>
              </a:moveTo>
              <a:lnTo>
                <a:pt x="0" y="443655"/>
              </a:lnTo>
              <a:lnTo>
                <a:pt x="494008" y="443655"/>
              </a:lnTo>
              <a:lnTo>
                <a:pt x="494008" y="500813"/>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F7368B-AEEC-4F7F-B9E7-E0430AF946BD}">
      <dsp:nvSpPr>
        <dsp:cNvPr id="0" name=""/>
        <dsp:cNvSpPr/>
      </dsp:nvSpPr>
      <dsp:spPr>
        <a:xfrm>
          <a:off x="1875300" y="4138308"/>
          <a:ext cx="91440" cy="250406"/>
        </a:xfrm>
        <a:custGeom>
          <a:avLst/>
          <a:gdLst/>
          <a:ahLst/>
          <a:cxnLst/>
          <a:rect l="0" t="0" r="0" b="0"/>
          <a:pathLst>
            <a:path>
              <a:moveTo>
                <a:pt x="45720" y="0"/>
              </a:moveTo>
              <a:lnTo>
                <a:pt x="45720" y="250406"/>
              </a:lnTo>
              <a:lnTo>
                <a:pt x="127374" y="25040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5ECF85-F5C7-410B-9772-254D86BDCDF8}">
      <dsp:nvSpPr>
        <dsp:cNvPr id="0" name=""/>
        <dsp:cNvSpPr/>
      </dsp:nvSpPr>
      <dsp:spPr>
        <a:xfrm>
          <a:off x="1480087" y="3751811"/>
          <a:ext cx="658678" cy="114316"/>
        </a:xfrm>
        <a:custGeom>
          <a:avLst/>
          <a:gdLst/>
          <a:ahLst/>
          <a:cxnLst/>
          <a:rect l="0" t="0" r="0" b="0"/>
          <a:pathLst>
            <a:path>
              <a:moveTo>
                <a:pt x="0" y="0"/>
              </a:moveTo>
              <a:lnTo>
                <a:pt x="0" y="57158"/>
              </a:lnTo>
              <a:lnTo>
                <a:pt x="658678" y="57158"/>
              </a:lnTo>
              <a:lnTo>
                <a:pt x="658678"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C97BFC-7B45-425F-BB4B-6CD1DA13ADF7}">
      <dsp:nvSpPr>
        <dsp:cNvPr id="0" name=""/>
        <dsp:cNvSpPr/>
      </dsp:nvSpPr>
      <dsp:spPr>
        <a:xfrm>
          <a:off x="1434367" y="3751811"/>
          <a:ext cx="91440" cy="114316"/>
        </a:xfrm>
        <a:custGeom>
          <a:avLst/>
          <a:gdLst/>
          <a:ahLst/>
          <a:cxnLst/>
          <a:rect l="0" t="0" r="0" b="0"/>
          <a:pathLst>
            <a:path>
              <a:moveTo>
                <a:pt x="45720" y="0"/>
              </a:moveTo>
              <a:lnTo>
                <a:pt x="4572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3E66B7-3704-49E8-9670-30A240E639AC}">
      <dsp:nvSpPr>
        <dsp:cNvPr id="0" name=""/>
        <dsp:cNvSpPr/>
      </dsp:nvSpPr>
      <dsp:spPr>
        <a:xfrm>
          <a:off x="821409" y="3751811"/>
          <a:ext cx="658678" cy="114316"/>
        </a:xfrm>
        <a:custGeom>
          <a:avLst/>
          <a:gdLst/>
          <a:ahLst/>
          <a:cxnLst/>
          <a:rect l="0" t="0" r="0" b="0"/>
          <a:pathLst>
            <a:path>
              <a:moveTo>
                <a:pt x="658678" y="0"/>
              </a:moveTo>
              <a:lnTo>
                <a:pt x="658678" y="57158"/>
              </a:lnTo>
              <a:lnTo>
                <a:pt x="0" y="57158"/>
              </a:lnTo>
              <a:lnTo>
                <a:pt x="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5F3A1C-E294-4821-9F76-8BCE51E0F590}">
      <dsp:nvSpPr>
        <dsp:cNvPr id="0" name=""/>
        <dsp:cNvSpPr/>
      </dsp:nvSpPr>
      <dsp:spPr>
        <a:xfrm>
          <a:off x="1752268" y="1046331"/>
          <a:ext cx="851926" cy="2569389"/>
        </a:xfrm>
        <a:custGeom>
          <a:avLst/>
          <a:gdLst/>
          <a:ahLst/>
          <a:cxnLst/>
          <a:rect l="0" t="0" r="0" b="0"/>
          <a:pathLst>
            <a:path>
              <a:moveTo>
                <a:pt x="851926" y="0"/>
              </a:moveTo>
              <a:lnTo>
                <a:pt x="851926" y="2569389"/>
              </a:lnTo>
              <a:lnTo>
                <a:pt x="0" y="2569389"/>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396B77-76AC-42F9-AE45-1EECF28B19FE}">
      <dsp:nvSpPr>
        <dsp:cNvPr id="0" name=""/>
        <dsp:cNvSpPr/>
      </dsp:nvSpPr>
      <dsp:spPr>
        <a:xfrm>
          <a:off x="3592212" y="2978817"/>
          <a:ext cx="658678" cy="114316"/>
        </a:xfrm>
        <a:custGeom>
          <a:avLst/>
          <a:gdLst/>
          <a:ahLst/>
          <a:cxnLst/>
          <a:rect l="0" t="0" r="0" b="0"/>
          <a:pathLst>
            <a:path>
              <a:moveTo>
                <a:pt x="0" y="0"/>
              </a:moveTo>
              <a:lnTo>
                <a:pt x="0" y="57158"/>
              </a:lnTo>
              <a:lnTo>
                <a:pt x="658678" y="57158"/>
              </a:lnTo>
              <a:lnTo>
                <a:pt x="658678"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29234E-DFC0-45F3-A69A-58B752060877}">
      <dsp:nvSpPr>
        <dsp:cNvPr id="0" name=""/>
        <dsp:cNvSpPr/>
      </dsp:nvSpPr>
      <dsp:spPr>
        <a:xfrm>
          <a:off x="3546492" y="2978817"/>
          <a:ext cx="91440" cy="114316"/>
        </a:xfrm>
        <a:custGeom>
          <a:avLst/>
          <a:gdLst/>
          <a:ahLst/>
          <a:cxnLst/>
          <a:rect l="0" t="0" r="0" b="0"/>
          <a:pathLst>
            <a:path>
              <a:moveTo>
                <a:pt x="45720" y="0"/>
              </a:moveTo>
              <a:lnTo>
                <a:pt x="4572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911972-73DD-43D7-B682-C478188CDB1C}">
      <dsp:nvSpPr>
        <dsp:cNvPr id="0" name=""/>
        <dsp:cNvSpPr/>
      </dsp:nvSpPr>
      <dsp:spPr>
        <a:xfrm>
          <a:off x="2933534" y="2978817"/>
          <a:ext cx="658678" cy="114316"/>
        </a:xfrm>
        <a:custGeom>
          <a:avLst/>
          <a:gdLst/>
          <a:ahLst/>
          <a:cxnLst/>
          <a:rect l="0" t="0" r="0" b="0"/>
          <a:pathLst>
            <a:path>
              <a:moveTo>
                <a:pt x="658678" y="0"/>
              </a:moveTo>
              <a:lnTo>
                <a:pt x="658678" y="57158"/>
              </a:lnTo>
              <a:lnTo>
                <a:pt x="0" y="57158"/>
              </a:lnTo>
              <a:lnTo>
                <a:pt x="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4991AA-C17A-410A-B210-4917FB2E1726}">
      <dsp:nvSpPr>
        <dsp:cNvPr id="0" name=""/>
        <dsp:cNvSpPr/>
      </dsp:nvSpPr>
      <dsp:spPr>
        <a:xfrm>
          <a:off x="2604195" y="1046331"/>
          <a:ext cx="715836" cy="1796395"/>
        </a:xfrm>
        <a:custGeom>
          <a:avLst/>
          <a:gdLst/>
          <a:ahLst/>
          <a:cxnLst/>
          <a:rect l="0" t="0" r="0" b="0"/>
          <a:pathLst>
            <a:path>
              <a:moveTo>
                <a:pt x="0" y="0"/>
              </a:moveTo>
              <a:lnTo>
                <a:pt x="0" y="1796395"/>
              </a:lnTo>
              <a:lnTo>
                <a:pt x="715836" y="179639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3FF89A-9984-4699-8C11-71469F6D826B}">
      <dsp:nvSpPr>
        <dsp:cNvPr id="0" name=""/>
        <dsp:cNvSpPr/>
      </dsp:nvSpPr>
      <dsp:spPr>
        <a:xfrm>
          <a:off x="1480087" y="2978817"/>
          <a:ext cx="658678" cy="114316"/>
        </a:xfrm>
        <a:custGeom>
          <a:avLst/>
          <a:gdLst/>
          <a:ahLst/>
          <a:cxnLst/>
          <a:rect l="0" t="0" r="0" b="0"/>
          <a:pathLst>
            <a:path>
              <a:moveTo>
                <a:pt x="0" y="0"/>
              </a:moveTo>
              <a:lnTo>
                <a:pt x="0" y="57158"/>
              </a:lnTo>
              <a:lnTo>
                <a:pt x="658678" y="57158"/>
              </a:lnTo>
              <a:lnTo>
                <a:pt x="658678"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E9CB13-6686-4F28-A242-CD64D7B3DCCE}">
      <dsp:nvSpPr>
        <dsp:cNvPr id="0" name=""/>
        <dsp:cNvSpPr/>
      </dsp:nvSpPr>
      <dsp:spPr>
        <a:xfrm>
          <a:off x="1434367" y="2978817"/>
          <a:ext cx="91440" cy="114316"/>
        </a:xfrm>
        <a:custGeom>
          <a:avLst/>
          <a:gdLst/>
          <a:ahLst/>
          <a:cxnLst/>
          <a:rect l="0" t="0" r="0" b="0"/>
          <a:pathLst>
            <a:path>
              <a:moveTo>
                <a:pt x="45720" y="0"/>
              </a:moveTo>
              <a:lnTo>
                <a:pt x="4572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E65AF8-FC8D-4691-9119-66DB0BD9FC98}">
      <dsp:nvSpPr>
        <dsp:cNvPr id="0" name=""/>
        <dsp:cNvSpPr/>
      </dsp:nvSpPr>
      <dsp:spPr>
        <a:xfrm>
          <a:off x="821409" y="2978817"/>
          <a:ext cx="658678" cy="114316"/>
        </a:xfrm>
        <a:custGeom>
          <a:avLst/>
          <a:gdLst/>
          <a:ahLst/>
          <a:cxnLst/>
          <a:rect l="0" t="0" r="0" b="0"/>
          <a:pathLst>
            <a:path>
              <a:moveTo>
                <a:pt x="658678" y="0"/>
              </a:moveTo>
              <a:lnTo>
                <a:pt x="658678" y="57158"/>
              </a:lnTo>
              <a:lnTo>
                <a:pt x="0" y="57158"/>
              </a:lnTo>
              <a:lnTo>
                <a:pt x="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8B03E-7D3B-425B-8F23-EA8FDF778C8D}">
      <dsp:nvSpPr>
        <dsp:cNvPr id="0" name=""/>
        <dsp:cNvSpPr/>
      </dsp:nvSpPr>
      <dsp:spPr>
        <a:xfrm>
          <a:off x="1752268" y="1046331"/>
          <a:ext cx="851926" cy="1796395"/>
        </a:xfrm>
        <a:custGeom>
          <a:avLst/>
          <a:gdLst/>
          <a:ahLst/>
          <a:cxnLst/>
          <a:rect l="0" t="0" r="0" b="0"/>
          <a:pathLst>
            <a:path>
              <a:moveTo>
                <a:pt x="851926" y="0"/>
              </a:moveTo>
              <a:lnTo>
                <a:pt x="851926" y="1796395"/>
              </a:lnTo>
              <a:lnTo>
                <a:pt x="0" y="179639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2821D5-434D-4220-9DA9-9C4808C2E6EE}">
      <dsp:nvSpPr>
        <dsp:cNvPr id="0" name=""/>
        <dsp:cNvSpPr/>
      </dsp:nvSpPr>
      <dsp:spPr>
        <a:xfrm>
          <a:off x="3262873" y="2205822"/>
          <a:ext cx="329339" cy="114316"/>
        </a:xfrm>
        <a:custGeom>
          <a:avLst/>
          <a:gdLst/>
          <a:ahLst/>
          <a:cxnLst/>
          <a:rect l="0" t="0" r="0" b="0"/>
          <a:pathLst>
            <a:path>
              <a:moveTo>
                <a:pt x="0" y="0"/>
              </a:moveTo>
              <a:lnTo>
                <a:pt x="0" y="57158"/>
              </a:lnTo>
              <a:lnTo>
                <a:pt x="329339" y="57158"/>
              </a:lnTo>
              <a:lnTo>
                <a:pt x="329339"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388729-2DBE-4484-AC5D-C556ECE1BB14}">
      <dsp:nvSpPr>
        <dsp:cNvPr id="0" name=""/>
        <dsp:cNvSpPr/>
      </dsp:nvSpPr>
      <dsp:spPr>
        <a:xfrm>
          <a:off x="2933534" y="2205822"/>
          <a:ext cx="329339" cy="114316"/>
        </a:xfrm>
        <a:custGeom>
          <a:avLst/>
          <a:gdLst/>
          <a:ahLst/>
          <a:cxnLst/>
          <a:rect l="0" t="0" r="0" b="0"/>
          <a:pathLst>
            <a:path>
              <a:moveTo>
                <a:pt x="329339" y="0"/>
              </a:moveTo>
              <a:lnTo>
                <a:pt x="329339" y="57158"/>
              </a:lnTo>
              <a:lnTo>
                <a:pt x="0" y="57158"/>
              </a:lnTo>
              <a:lnTo>
                <a:pt x="0" y="11431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BBB6B4-5F42-4191-AD58-FD626EEC8ECF}">
      <dsp:nvSpPr>
        <dsp:cNvPr id="0" name=""/>
        <dsp:cNvSpPr/>
      </dsp:nvSpPr>
      <dsp:spPr>
        <a:xfrm>
          <a:off x="2604195" y="1046331"/>
          <a:ext cx="386497" cy="1023400"/>
        </a:xfrm>
        <a:custGeom>
          <a:avLst/>
          <a:gdLst/>
          <a:ahLst/>
          <a:cxnLst/>
          <a:rect l="0" t="0" r="0" b="0"/>
          <a:pathLst>
            <a:path>
              <a:moveTo>
                <a:pt x="0" y="0"/>
              </a:moveTo>
              <a:lnTo>
                <a:pt x="0" y="1023400"/>
              </a:lnTo>
              <a:lnTo>
                <a:pt x="386497" y="102340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9628FA-C67D-4CD5-B897-1EA1D544DD12}">
      <dsp:nvSpPr>
        <dsp:cNvPr id="0" name=""/>
        <dsp:cNvSpPr/>
      </dsp:nvSpPr>
      <dsp:spPr>
        <a:xfrm>
          <a:off x="1309740" y="2210235"/>
          <a:ext cx="386039" cy="241582"/>
        </a:xfrm>
        <a:custGeom>
          <a:avLst/>
          <a:gdLst/>
          <a:ahLst/>
          <a:cxnLst/>
          <a:rect l="0" t="0" r="0" b="0"/>
          <a:pathLst>
            <a:path>
              <a:moveTo>
                <a:pt x="386039" y="0"/>
              </a:moveTo>
              <a:lnTo>
                <a:pt x="386039" y="241582"/>
              </a:lnTo>
              <a:lnTo>
                <a:pt x="0" y="24158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3AFC8B-EB72-4BF1-9D0D-EC41C57D4613}">
      <dsp:nvSpPr>
        <dsp:cNvPr id="0" name=""/>
        <dsp:cNvSpPr/>
      </dsp:nvSpPr>
      <dsp:spPr>
        <a:xfrm>
          <a:off x="1750216" y="1046331"/>
          <a:ext cx="853978" cy="1027812"/>
        </a:xfrm>
        <a:custGeom>
          <a:avLst/>
          <a:gdLst/>
          <a:ahLst/>
          <a:cxnLst/>
          <a:rect l="0" t="0" r="0" b="0"/>
          <a:pathLst>
            <a:path>
              <a:moveTo>
                <a:pt x="853978" y="0"/>
              </a:moveTo>
              <a:lnTo>
                <a:pt x="853978" y="1027812"/>
              </a:lnTo>
              <a:lnTo>
                <a:pt x="0" y="102781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B64718-FC73-4E68-9844-9308A413FE3B}">
      <dsp:nvSpPr>
        <dsp:cNvPr id="0" name=""/>
        <dsp:cNvSpPr/>
      </dsp:nvSpPr>
      <dsp:spPr>
        <a:xfrm>
          <a:off x="2604195" y="1046331"/>
          <a:ext cx="383590" cy="623670"/>
        </a:xfrm>
        <a:custGeom>
          <a:avLst/>
          <a:gdLst/>
          <a:ahLst/>
          <a:cxnLst/>
          <a:rect l="0" t="0" r="0" b="0"/>
          <a:pathLst>
            <a:path>
              <a:moveTo>
                <a:pt x="0" y="0"/>
              </a:moveTo>
              <a:lnTo>
                <a:pt x="0" y="623670"/>
              </a:lnTo>
              <a:lnTo>
                <a:pt x="383590" y="62367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CC8C5B-6F71-4A98-A11E-6AB60D7B2D73}">
      <dsp:nvSpPr>
        <dsp:cNvPr id="0" name=""/>
        <dsp:cNvSpPr/>
      </dsp:nvSpPr>
      <dsp:spPr>
        <a:xfrm>
          <a:off x="1746454" y="1046331"/>
          <a:ext cx="857740" cy="658958"/>
        </a:xfrm>
        <a:custGeom>
          <a:avLst/>
          <a:gdLst/>
          <a:ahLst/>
          <a:cxnLst/>
          <a:rect l="0" t="0" r="0" b="0"/>
          <a:pathLst>
            <a:path>
              <a:moveTo>
                <a:pt x="857740" y="0"/>
              </a:moveTo>
              <a:lnTo>
                <a:pt x="857740" y="658958"/>
              </a:lnTo>
              <a:lnTo>
                <a:pt x="0" y="658958"/>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D87AE8-5E17-4F66-BB67-CEF2439E05F2}">
      <dsp:nvSpPr>
        <dsp:cNvPr id="0" name=""/>
        <dsp:cNvSpPr/>
      </dsp:nvSpPr>
      <dsp:spPr>
        <a:xfrm>
          <a:off x="2604195" y="1046331"/>
          <a:ext cx="383601" cy="232761"/>
        </a:xfrm>
        <a:custGeom>
          <a:avLst/>
          <a:gdLst/>
          <a:ahLst/>
          <a:cxnLst/>
          <a:rect l="0" t="0" r="0" b="0"/>
          <a:pathLst>
            <a:path>
              <a:moveTo>
                <a:pt x="0" y="0"/>
              </a:moveTo>
              <a:lnTo>
                <a:pt x="0" y="232761"/>
              </a:lnTo>
              <a:lnTo>
                <a:pt x="383601" y="232761"/>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B2816D-27B5-487E-8A90-1D77E8042CAD}">
      <dsp:nvSpPr>
        <dsp:cNvPr id="0" name=""/>
        <dsp:cNvSpPr/>
      </dsp:nvSpPr>
      <dsp:spPr>
        <a:xfrm>
          <a:off x="1746481" y="1046331"/>
          <a:ext cx="857713" cy="232761"/>
        </a:xfrm>
        <a:custGeom>
          <a:avLst/>
          <a:gdLst/>
          <a:ahLst/>
          <a:cxnLst/>
          <a:rect l="0" t="0" r="0" b="0"/>
          <a:pathLst>
            <a:path>
              <a:moveTo>
                <a:pt x="857713" y="0"/>
              </a:moveTo>
              <a:lnTo>
                <a:pt x="857713" y="232761"/>
              </a:lnTo>
              <a:lnTo>
                <a:pt x="0" y="232761"/>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307A3C-F74B-48D2-95E4-03F457C55405}">
      <dsp:nvSpPr>
        <dsp:cNvPr id="0" name=""/>
        <dsp:cNvSpPr/>
      </dsp:nvSpPr>
      <dsp:spPr>
        <a:xfrm>
          <a:off x="2604195" y="273337"/>
          <a:ext cx="2333952" cy="500813"/>
        </a:xfrm>
        <a:custGeom>
          <a:avLst/>
          <a:gdLst/>
          <a:ahLst/>
          <a:cxnLst/>
          <a:rect l="0" t="0" r="0" b="0"/>
          <a:pathLst>
            <a:path>
              <a:moveTo>
                <a:pt x="2333952" y="0"/>
              </a:moveTo>
              <a:lnTo>
                <a:pt x="2333952" y="443655"/>
              </a:lnTo>
              <a:lnTo>
                <a:pt x="0" y="443655"/>
              </a:lnTo>
              <a:lnTo>
                <a:pt x="0" y="500813"/>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8ED3DD-7466-4B75-B25E-05CACA660F8C}">
      <dsp:nvSpPr>
        <dsp:cNvPr id="0" name=""/>
        <dsp:cNvSpPr/>
      </dsp:nvSpPr>
      <dsp:spPr>
        <a:xfrm>
          <a:off x="4665966" y="1156"/>
          <a:ext cx="544362" cy="272181"/>
        </a:xfrm>
        <a:prstGeom prst="rect">
          <a:avLst/>
        </a:prstGeom>
        <a:solidFill>
          <a:srgbClr val="00B0F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Dirección</a:t>
          </a:r>
        </a:p>
      </dsp:txBody>
      <dsp:txXfrm>
        <a:off x="4665966" y="1156"/>
        <a:ext cx="544362" cy="272181"/>
      </dsp:txXfrm>
    </dsp:sp>
    <dsp:sp modelId="{CF91B3C3-72B0-4EEB-9C86-80B5159B3A32}">
      <dsp:nvSpPr>
        <dsp:cNvPr id="0" name=""/>
        <dsp:cNvSpPr/>
      </dsp:nvSpPr>
      <dsp:spPr>
        <a:xfrm>
          <a:off x="2332014" y="774150"/>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Subdirección Administrativa</a:t>
          </a:r>
        </a:p>
      </dsp:txBody>
      <dsp:txXfrm>
        <a:off x="2332014" y="774150"/>
        <a:ext cx="544362" cy="272181"/>
      </dsp:txXfrm>
    </dsp:sp>
    <dsp:sp modelId="{94E27A43-6593-4BF3-844C-5736F195ACD1}">
      <dsp:nvSpPr>
        <dsp:cNvPr id="0" name=""/>
        <dsp:cNvSpPr/>
      </dsp:nvSpPr>
      <dsp:spPr>
        <a:xfrm>
          <a:off x="1202119" y="1143002"/>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Movilización</a:t>
          </a:r>
        </a:p>
      </dsp:txBody>
      <dsp:txXfrm>
        <a:off x="1202119" y="1143002"/>
        <a:ext cx="544362" cy="272181"/>
      </dsp:txXfrm>
    </dsp:sp>
    <dsp:sp modelId="{5759D567-FFDF-4315-A430-98325AA7E3E6}">
      <dsp:nvSpPr>
        <dsp:cNvPr id="0" name=""/>
        <dsp:cNvSpPr/>
      </dsp:nvSpPr>
      <dsp:spPr>
        <a:xfrm>
          <a:off x="2987796" y="1143002"/>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Recaudación</a:t>
          </a:r>
        </a:p>
      </dsp:txBody>
      <dsp:txXfrm>
        <a:off x="2987796" y="1143002"/>
        <a:ext cx="544362" cy="272181"/>
      </dsp:txXfrm>
    </dsp:sp>
    <dsp:sp modelId="{C39406AF-1FFC-4FA5-9C70-0257E0F7A1F0}">
      <dsp:nvSpPr>
        <dsp:cNvPr id="0" name=""/>
        <dsp:cNvSpPr/>
      </dsp:nvSpPr>
      <dsp:spPr>
        <a:xfrm>
          <a:off x="1202092" y="1569199"/>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Alimentación y SEDILE</a:t>
          </a:r>
        </a:p>
      </dsp:txBody>
      <dsp:txXfrm>
        <a:off x="1202092" y="1569199"/>
        <a:ext cx="544362" cy="272181"/>
      </dsp:txXfrm>
    </dsp:sp>
    <dsp:sp modelId="{573F5A8A-D0A5-465B-A05F-FE7860BA1E97}">
      <dsp:nvSpPr>
        <dsp:cNvPr id="0" name=""/>
        <dsp:cNvSpPr/>
      </dsp:nvSpPr>
      <dsp:spPr>
        <a:xfrm>
          <a:off x="2987785" y="1533911"/>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Tesorería</a:t>
          </a:r>
        </a:p>
      </dsp:txBody>
      <dsp:txXfrm>
        <a:off x="2987785" y="1533911"/>
        <a:ext cx="544362" cy="272181"/>
      </dsp:txXfrm>
    </dsp:sp>
    <dsp:sp modelId="{E1D04061-9B20-4105-A356-0B7BBF462638}">
      <dsp:nvSpPr>
        <dsp:cNvPr id="0" name=""/>
        <dsp:cNvSpPr/>
      </dsp:nvSpPr>
      <dsp:spPr>
        <a:xfrm>
          <a:off x="1205854" y="1938053"/>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Contabilidad</a:t>
          </a:r>
        </a:p>
      </dsp:txBody>
      <dsp:txXfrm>
        <a:off x="1205854" y="1938053"/>
        <a:ext cx="544362" cy="272181"/>
      </dsp:txXfrm>
    </dsp:sp>
    <dsp:sp modelId="{7E02099B-9AEF-455D-99A4-3FAC78DBC0E6}">
      <dsp:nvSpPr>
        <dsp:cNvPr id="0" name=""/>
        <dsp:cNvSpPr/>
      </dsp:nvSpPr>
      <dsp:spPr>
        <a:xfrm>
          <a:off x="765377" y="2315726"/>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Activo Fijo</a:t>
          </a:r>
        </a:p>
      </dsp:txBody>
      <dsp:txXfrm>
        <a:off x="765377" y="2315726"/>
        <a:ext cx="544362" cy="272181"/>
      </dsp:txXfrm>
    </dsp:sp>
    <dsp:sp modelId="{C449296D-4986-4649-BC7F-06D89BA74EF3}">
      <dsp:nvSpPr>
        <dsp:cNvPr id="0" name=""/>
        <dsp:cNvSpPr/>
      </dsp:nvSpPr>
      <dsp:spPr>
        <a:xfrm>
          <a:off x="2990692" y="1933641"/>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Servicios Generales</a:t>
          </a:r>
        </a:p>
      </dsp:txBody>
      <dsp:txXfrm>
        <a:off x="2990692" y="1933641"/>
        <a:ext cx="544362" cy="272181"/>
      </dsp:txXfrm>
    </dsp:sp>
    <dsp:sp modelId="{BE2537AC-1F61-416F-9622-5FB9ADBE0E90}">
      <dsp:nvSpPr>
        <dsp:cNvPr id="0" name=""/>
        <dsp:cNvSpPr/>
      </dsp:nvSpPr>
      <dsp:spPr>
        <a:xfrm>
          <a:off x="2661353" y="2320139"/>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Lavandería</a:t>
          </a:r>
        </a:p>
      </dsp:txBody>
      <dsp:txXfrm>
        <a:off x="2661353" y="2320139"/>
        <a:ext cx="544362" cy="272181"/>
      </dsp:txXfrm>
    </dsp:sp>
    <dsp:sp modelId="{16EABAAB-CCBA-4552-BB94-BDE59E0F7F62}">
      <dsp:nvSpPr>
        <dsp:cNvPr id="0" name=""/>
        <dsp:cNvSpPr/>
      </dsp:nvSpPr>
      <dsp:spPr>
        <a:xfrm>
          <a:off x="3320031" y="2320139"/>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Mantención y Aseo</a:t>
          </a:r>
        </a:p>
      </dsp:txBody>
      <dsp:txXfrm>
        <a:off x="3320031" y="2320139"/>
        <a:ext cx="544362" cy="272181"/>
      </dsp:txXfrm>
    </dsp:sp>
    <dsp:sp modelId="{6F684880-3C2A-421A-B1F5-D2B1C07F57C8}">
      <dsp:nvSpPr>
        <dsp:cNvPr id="0" name=""/>
        <dsp:cNvSpPr/>
      </dsp:nvSpPr>
      <dsp:spPr>
        <a:xfrm>
          <a:off x="1207906" y="2706636"/>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S.A.P.</a:t>
          </a:r>
        </a:p>
      </dsp:txBody>
      <dsp:txXfrm>
        <a:off x="1207906" y="2706636"/>
        <a:ext cx="544362" cy="272181"/>
      </dsp:txXfrm>
    </dsp:sp>
    <dsp:sp modelId="{1C131D8C-8C15-4440-B30F-FDD91E0C45AC}">
      <dsp:nvSpPr>
        <dsp:cNvPr id="0" name=""/>
        <dsp:cNvSpPr/>
      </dsp:nvSpPr>
      <dsp:spPr>
        <a:xfrm>
          <a:off x="549228" y="3093133"/>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O.I.R.S.</a:t>
          </a:r>
        </a:p>
      </dsp:txBody>
      <dsp:txXfrm>
        <a:off x="549228" y="3093133"/>
        <a:ext cx="544362" cy="272181"/>
      </dsp:txXfrm>
    </dsp:sp>
    <dsp:sp modelId="{D5487492-E531-4B0E-9988-A98FED9C56A1}">
      <dsp:nvSpPr>
        <dsp:cNvPr id="0" name=""/>
        <dsp:cNvSpPr/>
      </dsp:nvSpPr>
      <dsp:spPr>
        <a:xfrm>
          <a:off x="1207906" y="3093133"/>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Archivo</a:t>
          </a:r>
        </a:p>
      </dsp:txBody>
      <dsp:txXfrm>
        <a:off x="1207906" y="3093133"/>
        <a:ext cx="544362" cy="272181"/>
      </dsp:txXfrm>
    </dsp:sp>
    <dsp:sp modelId="{E3C930A9-C01E-4ECA-9E76-9787CCA3DF51}">
      <dsp:nvSpPr>
        <dsp:cNvPr id="0" name=""/>
        <dsp:cNvSpPr/>
      </dsp:nvSpPr>
      <dsp:spPr>
        <a:xfrm>
          <a:off x="1866584" y="3093133"/>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Módulos</a:t>
          </a:r>
        </a:p>
      </dsp:txBody>
      <dsp:txXfrm>
        <a:off x="1866584" y="3093133"/>
        <a:ext cx="544362" cy="272181"/>
      </dsp:txXfrm>
    </dsp:sp>
    <dsp:sp modelId="{C64C9EFF-00C7-4491-A629-B5E6CBB79E4E}">
      <dsp:nvSpPr>
        <dsp:cNvPr id="0" name=""/>
        <dsp:cNvSpPr/>
      </dsp:nvSpPr>
      <dsp:spPr>
        <a:xfrm>
          <a:off x="3320031" y="2706636"/>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Abastecimiento</a:t>
          </a:r>
        </a:p>
      </dsp:txBody>
      <dsp:txXfrm>
        <a:off x="3320031" y="2706636"/>
        <a:ext cx="544362" cy="272181"/>
      </dsp:txXfrm>
    </dsp:sp>
    <dsp:sp modelId="{AF6C7547-FD51-4EFC-90BE-5F211F6FB545}">
      <dsp:nvSpPr>
        <dsp:cNvPr id="0" name=""/>
        <dsp:cNvSpPr/>
      </dsp:nvSpPr>
      <dsp:spPr>
        <a:xfrm>
          <a:off x="2661353" y="3093133"/>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Adquisiciones</a:t>
          </a:r>
        </a:p>
      </dsp:txBody>
      <dsp:txXfrm>
        <a:off x="2661353" y="3093133"/>
        <a:ext cx="544362" cy="272181"/>
      </dsp:txXfrm>
    </dsp:sp>
    <dsp:sp modelId="{2DF1C10F-44B6-490D-982A-F2F75D38C3C8}">
      <dsp:nvSpPr>
        <dsp:cNvPr id="0" name=""/>
        <dsp:cNvSpPr/>
      </dsp:nvSpPr>
      <dsp:spPr>
        <a:xfrm>
          <a:off x="3320031" y="3093133"/>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Bodega</a:t>
          </a:r>
        </a:p>
        <a:p>
          <a:pPr marL="0" lvl="0" indent="0" algn="ctr" defTabSz="222250">
            <a:lnSpc>
              <a:spcPct val="90000"/>
            </a:lnSpc>
            <a:spcBef>
              <a:spcPct val="0"/>
            </a:spcBef>
            <a:spcAft>
              <a:spcPct val="35000"/>
            </a:spcAft>
            <a:buNone/>
          </a:pPr>
          <a:r>
            <a:rPr lang="es-CL" sz="500" kern="1200"/>
            <a:t>Farmacia</a:t>
          </a:r>
        </a:p>
      </dsp:txBody>
      <dsp:txXfrm>
        <a:off x="3320031" y="3093133"/>
        <a:ext cx="544362" cy="272181"/>
      </dsp:txXfrm>
    </dsp:sp>
    <dsp:sp modelId="{D20DD100-8EE7-4783-983E-49A976DD8CFB}">
      <dsp:nvSpPr>
        <dsp:cNvPr id="0" name=""/>
        <dsp:cNvSpPr/>
      </dsp:nvSpPr>
      <dsp:spPr>
        <a:xfrm>
          <a:off x="3978709" y="3093133"/>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Bodega</a:t>
          </a:r>
        </a:p>
        <a:p>
          <a:pPr marL="0" lvl="0" indent="0" algn="ctr" defTabSz="222250">
            <a:lnSpc>
              <a:spcPct val="90000"/>
            </a:lnSpc>
            <a:spcBef>
              <a:spcPct val="0"/>
            </a:spcBef>
            <a:spcAft>
              <a:spcPct val="35000"/>
            </a:spcAft>
            <a:buNone/>
          </a:pPr>
          <a:r>
            <a:rPr lang="es-CL" sz="500" kern="1200"/>
            <a:t>Economato</a:t>
          </a:r>
        </a:p>
      </dsp:txBody>
      <dsp:txXfrm>
        <a:off x="3978709" y="3093133"/>
        <a:ext cx="544362" cy="272181"/>
      </dsp:txXfrm>
    </dsp:sp>
    <dsp:sp modelId="{F46E69E5-BDB5-4D93-B006-8A19DED87166}">
      <dsp:nvSpPr>
        <dsp:cNvPr id="0" name=""/>
        <dsp:cNvSpPr/>
      </dsp:nvSpPr>
      <dsp:spPr>
        <a:xfrm>
          <a:off x="1207906" y="3479630"/>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RR.HH.</a:t>
          </a:r>
        </a:p>
      </dsp:txBody>
      <dsp:txXfrm>
        <a:off x="1207906" y="3479630"/>
        <a:ext cx="544362" cy="272181"/>
      </dsp:txXfrm>
    </dsp:sp>
    <dsp:sp modelId="{2DEE4D3D-27EB-438D-A547-F91EEFFE4549}">
      <dsp:nvSpPr>
        <dsp:cNvPr id="0" name=""/>
        <dsp:cNvSpPr/>
      </dsp:nvSpPr>
      <dsp:spPr>
        <a:xfrm>
          <a:off x="549228" y="3866127"/>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Personal</a:t>
          </a:r>
        </a:p>
      </dsp:txBody>
      <dsp:txXfrm>
        <a:off x="549228" y="3866127"/>
        <a:ext cx="544362" cy="272181"/>
      </dsp:txXfrm>
    </dsp:sp>
    <dsp:sp modelId="{B7CC5984-D20A-41DC-A9C9-7A8E06E4D840}">
      <dsp:nvSpPr>
        <dsp:cNvPr id="0" name=""/>
        <dsp:cNvSpPr/>
      </dsp:nvSpPr>
      <dsp:spPr>
        <a:xfrm>
          <a:off x="1207906" y="3866127"/>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Higiene y Seguridad</a:t>
          </a:r>
        </a:p>
      </dsp:txBody>
      <dsp:txXfrm>
        <a:off x="1207906" y="3866127"/>
        <a:ext cx="544362" cy="272181"/>
      </dsp:txXfrm>
    </dsp:sp>
    <dsp:sp modelId="{6154A908-3D95-42E5-A347-D979A7C8712D}">
      <dsp:nvSpPr>
        <dsp:cNvPr id="0" name=""/>
        <dsp:cNvSpPr/>
      </dsp:nvSpPr>
      <dsp:spPr>
        <a:xfrm>
          <a:off x="1866584" y="3866127"/>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Calidad de Vida</a:t>
          </a:r>
        </a:p>
      </dsp:txBody>
      <dsp:txXfrm>
        <a:off x="1866584" y="3866127"/>
        <a:ext cx="544362" cy="272181"/>
      </dsp:txXfrm>
    </dsp:sp>
    <dsp:sp modelId="{A37087E6-4429-44DF-9242-E6650C2D3E4A}">
      <dsp:nvSpPr>
        <dsp:cNvPr id="0" name=""/>
        <dsp:cNvSpPr/>
      </dsp:nvSpPr>
      <dsp:spPr>
        <a:xfrm>
          <a:off x="2002674" y="4252624"/>
          <a:ext cx="544362" cy="272181"/>
        </a:xfrm>
        <a:prstGeom prst="rect">
          <a:avLst/>
        </a:prstGeom>
        <a:solidFill>
          <a:srgbClr val="00B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Jardín Infantil y Sala Cuna</a:t>
          </a:r>
        </a:p>
      </dsp:txBody>
      <dsp:txXfrm>
        <a:off x="2002674" y="4252624"/>
        <a:ext cx="544362" cy="272181"/>
      </dsp:txXfrm>
    </dsp:sp>
    <dsp:sp modelId="{D2C980EB-84B2-4C4F-84F3-625770988D03}">
      <dsp:nvSpPr>
        <dsp:cNvPr id="0" name=""/>
        <dsp:cNvSpPr/>
      </dsp:nvSpPr>
      <dsp:spPr>
        <a:xfrm>
          <a:off x="5159975" y="774150"/>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Subdirección Médica</a:t>
          </a:r>
        </a:p>
      </dsp:txBody>
      <dsp:txXfrm>
        <a:off x="5159975" y="774150"/>
        <a:ext cx="544362" cy="272181"/>
      </dsp:txXfrm>
    </dsp:sp>
    <dsp:sp modelId="{B403EF3E-DABD-4344-A4A2-07E48DD5C41F}">
      <dsp:nvSpPr>
        <dsp:cNvPr id="0" name=""/>
        <dsp:cNvSpPr/>
      </dsp:nvSpPr>
      <dsp:spPr>
        <a:xfrm>
          <a:off x="3842618" y="1160647"/>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Unidades de Apoyo</a:t>
          </a:r>
        </a:p>
      </dsp:txBody>
      <dsp:txXfrm>
        <a:off x="3842618" y="1160647"/>
        <a:ext cx="544362" cy="272181"/>
      </dsp:txXfrm>
    </dsp:sp>
    <dsp:sp modelId="{66C7EBE1-22E2-4426-B092-2FA94D51E01E}">
      <dsp:nvSpPr>
        <dsp:cNvPr id="0" name=""/>
        <dsp:cNvSpPr/>
      </dsp:nvSpPr>
      <dsp:spPr>
        <a:xfrm>
          <a:off x="3978709" y="1547144"/>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Laboratorio</a:t>
          </a:r>
        </a:p>
      </dsp:txBody>
      <dsp:txXfrm>
        <a:off x="3978709" y="1547144"/>
        <a:ext cx="544362" cy="272181"/>
      </dsp:txXfrm>
    </dsp:sp>
    <dsp:sp modelId="{AB5780A5-C8F2-4120-99A9-6570563218D1}">
      <dsp:nvSpPr>
        <dsp:cNvPr id="0" name=""/>
        <dsp:cNvSpPr/>
      </dsp:nvSpPr>
      <dsp:spPr>
        <a:xfrm>
          <a:off x="3978709" y="1933641"/>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Radiología</a:t>
          </a:r>
        </a:p>
      </dsp:txBody>
      <dsp:txXfrm>
        <a:off x="3978709" y="1933641"/>
        <a:ext cx="544362" cy="272181"/>
      </dsp:txXfrm>
    </dsp:sp>
    <dsp:sp modelId="{A5B935F6-15C5-4A09-9FC0-85CA0482EDAA}">
      <dsp:nvSpPr>
        <dsp:cNvPr id="0" name=""/>
        <dsp:cNvSpPr/>
      </dsp:nvSpPr>
      <dsp:spPr>
        <a:xfrm>
          <a:off x="3978709" y="2320139"/>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Farmacia</a:t>
          </a:r>
        </a:p>
      </dsp:txBody>
      <dsp:txXfrm>
        <a:off x="3978709" y="2320139"/>
        <a:ext cx="544362" cy="272181"/>
      </dsp:txXfrm>
    </dsp:sp>
    <dsp:sp modelId="{23CD88A7-8F4B-4F5A-A3D8-DD9D6E247BC6}">
      <dsp:nvSpPr>
        <dsp:cNvPr id="0" name=""/>
        <dsp:cNvSpPr/>
      </dsp:nvSpPr>
      <dsp:spPr>
        <a:xfrm>
          <a:off x="3978709" y="2706636"/>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Esterilización</a:t>
          </a:r>
        </a:p>
      </dsp:txBody>
      <dsp:txXfrm>
        <a:off x="3978709" y="2706636"/>
        <a:ext cx="544362" cy="272181"/>
      </dsp:txXfrm>
    </dsp:sp>
    <dsp:sp modelId="{F0EAEEE7-02F3-422A-9137-CEF5CE51BF2A}">
      <dsp:nvSpPr>
        <dsp:cNvPr id="0" name=""/>
        <dsp:cNvSpPr/>
      </dsp:nvSpPr>
      <dsp:spPr>
        <a:xfrm>
          <a:off x="4501297" y="1160647"/>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Especialidades</a:t>
          </a:r>
        </a:p>
      </dsp:txBody>
      <dsp:txXfrm>
        <a:off x="4501297" y="1160647"/>
        <a:ext cx="544362" cy="272181"/>
      </dsp:txXfrm>
    </dsp:sp>
    <dsp:sp modelId="{31037776-A37F-444A-B6CA-0713766A4F70}">
      <dsp:nvSpPr>
        <dsp:cNvPr id="0" name=""/>
        <dsp:cNvSpPr/>
      </dsp:nvSpPr>
      <dsp:spPr>
        <a:xfrm>
          <a:off x="4637387" y="1547144"/>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Traumatología</a:t>
          </a:r>
        </a:p>
      </dsp:txBody>
      <dsp:txXfrm>
        <a:off x="4637387" y="1547144"/>
        <a:ext cx="544362" cy="272181"/>
      </dsp:txXfrm>
    </dsp:sp>
    <dsp:sp modelId="{FB569B31-65F7-4D9F-B599-3BA6AF6D94A8}">
      <dsp:nvSpPr>
        <dsp:cNvPr id="0" name=""/>
        <dsp:cNvSpPr/>
      </dsp:nvSpPr>
      <dsp:spPr>
        <a:xfrm>
          <a:off x="4637387" y="1933641"/>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Medicina Interna</a:t>
          </a:r>
        </a:p>
      </dsp:txBody>
      <dsp:txXfrm>
        <a:off x="4637387" y="1933641"/>
        <a:ext cx="544362" cy="272181"/>
      </dsp:txXfrm>
    </dsp:sp>
    <dsp:sp modelId="{E041CA3A-BB95-4304-88D5-D6D9D7D32F39}">
      <dsp:nvSpPr>
        <dsp:cNvPr id="0" name=""/>
        <dsp:cNvSpPr/>
      </dsp:nvSpPr>
      <dsp:spPr>
        <a:xfrm>
          <a:off x="4637387" y="2320139"/>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Ginecología</a:t>
          </a:r>
        </a:p>
      </dsp:txBody>
      <dsp:txXfrm>
        <a:off x="4637387" y="2320139"/>
        <a:ext cx="544362" cy="272181"/>
      </dsp:txXfrm>
    </dsp:sp>
    <dsp:sp modelId="{79888D41-2776-4FC7-A8B3-01E231A57264}">
      <dsp:nvSpPr>
        <dsp:cNvPr id="0" name=""/>
        <dsp:cNvSpPr/>
      </dsp:nvSpPr>
      <dsp:spPr>
        <a:xfrm>
          <a:off x="5159975" y="1160647"/>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Servicios Clínicos</a:t>
          </a:r>
        </a:p>
      </dsp:txBody>
      <dsp:txXfrm>
        <a:off x="5159975" y="1160647"/>
        <a:ext cx="544362" cy="272181"/>
      </dsp:txXfrm>
    </dsp:sp>
    <dsp:sp modelId="{3F8179F6-28B5-405D-9581-2B3C0ACF1B04}">
      <dsp:nvSpPr>
        <dsp:cNvPr id="0" name=""/>
        <dsp:cNvSpPr/>
      </dsp:nvSpPr>
      <dsp:spPr>
        <a:xfrm>
          <a:off x="5296065" y="1547144"/>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Pediatría</a:t>
          </a:r>
        </a:p>
      </dsp:txBody>
      <dsp:txXfrm>
        <a:off x="5296065" y="1547144"/>
        <a:ext cx="544362" cy="272181"/>
      </dsp:txXfrm>
    </dsp:sp>
    <dsp:sp modelId="{F54DE116-3198-441E-92ED-248067B26322}">
      <dsp:nvSpPr>
        <dsp:cNvPr id="0" name=""/>
        <dsp:cNvSpPr/>
      </dsp:nvSpPr>
      <dsp:spPr>
        <a:xfrm>
          <a:off x="5296065" y="1933641"/>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Pabellón</a:t>
          </a:r>
        </a:p>
      </dsp:txBody>
      <dsp:txXfrm>
        <a:off x="5296065" y="1933641"/>
        <a:ext cx="544362" cy="272181"/>
      </dsp:txXfrm>
    </dsp:sp>
    <dsp:sp modelId="{E0F76DDC-D206-4E55-A8BA-C2E6A28EFEA1}">
      <dsp:nvSpPr>
        <dsp:cNvPr id="0" name=""/>
        <dsp:cNvSpPr/>
      </dsp:nvSpPr>
      <dsp:spPr>
        <a:xfrm>
          <a:off x="5296065" y="2320139"/>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Maternidad</a:t>
          </a:r>
        </a:p>
      </dsp:txBody>
      <dsp:txXfrm>
        <a:off x="5296065" y="2320139"/>
        <a:ext cx="544362" cy="272181"/>
      </dsp:txXfrm>
    </dsp:sp>
    <dsp:sp modelId="{C417ABBB-8242-4195-8D7B-CB8656EAB053}">
      <dsp:nvSpPr>
        <dsp:cNvPr id="0" name=""/>
        <dsp:cNvSpPr/>
      </dsp:nvSpPr>
      <dsp:spPr>
        <a:xfrm>
          <a:off x="5296065" y="2706636"/>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Médico Quirúrgico</a:t>
          </a:r>
        </a:p>
      </dsp:txBody>
      <dsp:txXfrm>
        <a:off x="5296065" y="2706636"/>
        <a:ext cx="544362" cy="272181"/>
      </dsp:txXfrm>
    </dsp:sp>
    <dsp:sp modelId="{01B3CE23-7F83-4364-A449-609E27D6F91A}">
      <dsp:nvSpPr>
        <dsp:cNvPr id="0" name=""/>
        <dsp:cNvSpPr/>
      </dsp:nvSpPr>
      <dsp:spPr>
        <a:xfrm>
          <a:off x="5818653" y="1160647"/>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A.P.S.</a:t>
          </a:r>
        </a:p>
      </dsp:txBody>
      <dsp:txXfrm>
        <a:off x="5818653" y="1160647"/>
        <a:ext cx="544362" cy="272181"/>
      </dsp:txXfrm>
    </dsp:sp>
    <dsp:sp modelId="{2186FED9-42F4-40DB-875B-0FB3CBF5E771}">
      <dsp:nvSpPr>
        <dsp:cNvPr id="0" name=""/>
        <dsp:cNvSpPr/>
      </dsp:nvSpPr>
      <dsp:spPr>
        <a:xfrm>
          <a:off x="5954743" y="1547144"/>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Dental</a:t>
          </a:r>
        </a:p>
      </dsp:txBody>
      <dsp:txXfrm>
        <a:off x="5954743" y="1547144"/>
        <a:ext cx="544362" cy="272181"/>
      </dsp:txXfrm>
    </dsp:sp>
    <dsp:sp modelId="{1C18E138-62CE-413E-89F1-B4C87A665589}">
      <dsp:nvSpPr>
        <dsp:cNvPr id="0" name=""/>
        <dsp:cNvSpPr/>
      </dsp:nvSpPr>
      <dsp:spPr>
        <a:xfrm>
          <a:off x="6477331" y="1160647"/>
          <a:ext cx="544362" cy="272181"/>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Urgencia S.A.M.U.</a:t>
          </a:r>
        </a:p>
      </dsp:txBody>
      <dsp:txXfrm>
        <a:off x="6477331" y="1160647"/>
        <a:ext cx="544362" cy="272181"/>
      </dsp:txXfrm>
    </dsp:sp>
    <dsp:sp modelId="{6D154DE3-1145-40AF-8151-181B39D1D2D4}">
      <dsp:nvSpPr>
        <dsp:cNvPr id="0" name=""/>
        <dsp:cNvSpPr/>
      </dsp:nvSpPr>
      <dsp:spPr>
        <a:xfrm>
          <a:off x="6999919" y="774150"/>
          <a:ext cx="544362" cy="272181"/>
        </a:xfrm>
        <a:prstGeom prst="rect">
          <a:avLst/>
        </a:prstGeom>
        <a:solidFill>
          <a:srgbClr val="7030A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Subdirección Gestión del Cuidado</a:t>
          </a:r>
        </a:p>
      </dsp:txBody>
      <dsp:txXfrm>
        <a:off x="6999919" y="774150"/>
        <a:ext cx="544362" cy="272181"/>
      </dsp:txXfrm>
    </dsp:sp>
    <dsp:sp modelId="{4EFB2C0D-C329-490C-9EC8-FAE0271C90CE}">
      <dsp:nvSpPr>
        <dsp:cNvPr id="0" name=""/>
        <dsp:cNvSpPr/>
      </dsp:nvSpPr>
      <dsp:spPr>
        <a:xfrm>
          <a:off x="7136009" y="1160647"/>
          <a:ext cx="544362" cy="272181"/>
        </a:xfrm>
        <a:prstGeom prst="rect">
          <a:avLst/>
        </a:prstGeom>
        <a:solidFill>
          <a:srgbClr val="7030A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G.E.S.</a:t>
          </a:r>
        </a:p>
      </dsp:txBody>
      <dsp:txXfrm>
        <a:off x="7136009" y="1160647"/>
        <a:ext cx="544362" cy="272181"/>
      </dsp:txXfrm>
    </dsp:sp>
    <dsp:sp modelId="{ED7061F3-1A74-4885-97A8-2B7B38C1EC5A}">
      <dsp:nvSpPr>
        <dsp:cNvPr id="0" name=""/>
        <dsp:cNvSpPr/>
      </dsp:nvSpPr>
      <dsp:spPr>
        <a:xfrm>
          <a:off x="7136009" y="1547144"/>
          <a:ext cx="544362" cy="272181"/>
        </a:xfrm>
        <a:prstGeom prst="rect">
          <a:avLst/>
        </a:prstGeom>
        <a:solidFill>
          <a:srgbClr val="7030A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Estadística</a:t>
          </a:r>
        </a:p>
      </dsp:txBody>
      <dsp:txXfrm>
        <a:off x="7136009" y="1547144"/>
        <a:ext cx="544362" cy="272181"/>
      </dsp:txXfrm>
    </dsp:sp>
    <dsp:sp modelId="{CC0A46DA-0E1C-4EDE-BB80-9D1F64BE7D76}">
      <dsp:nvSpPr>
        <dsp:cNvPr id="0" name=""/>
        <dsp:cNvSpPr/>
      </dsp:nvSpPr>
      <dsp:spPr>
        <a:xfrm>
          <a:off x="4237510" y="371134"/>
          <a:ext cx="544362" cy="272181"/>
        </a:xfrm>
        <a:prstGeom prst="rect">
          <a:avLst/>
        </a:prstGeom>
        <a:solidFill>
          <a:srgbClr val="0070C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Secretaría y Oficina de Partes</a:t>
          </a:r>
        </a:p>
      </dsp:txBody>
      <dsp:txXfrm>
        <a:off x="4237510" y="371134"/>
        <a:ext cx="544362" cy="272181"/>
      </dsp:txXfrm>
    </dsp:sp>
    <dsp:sp modelId="{9A9DB31C-2369-42C2-9FA9-07C58A27E3A4}">
      <dsp:nvSpPr>
        <dsp:cNvPr id="0" name=""/>
        <dsp:cNvSpPr/>
      </dsp:nvSpPr>
      <dsp:spPr>
        <a:xfrm>
          <a:off x="5226588" y="412430"/>
          <a:ext cx="544362" cy="272181"/>
        </a:xfrm>
        <a:prstGeom prst="rect">
          <a:avLst/>
        </a:prstGeom>
        <a:solidFill>
          <a:srgbClr val="0070C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r>
            <a:rPr lang="es-CL" sz="500" kern="1200"/>
            <a:t>Comités Asesores (Anexo N</a:t>
          </a:r>
          <a:r>
            <a:rPr lang="es-CL" sz="500" kern="1200">
              <a:latin typeface="Calibri" panose="020F0502020204030204" pitchFamily="34" charset="0"/>
            </a:rPr>
            <a:t>⁰1)</a:t>
          </a:r>
          <a:br>
            <a:rPr lang="es-CL" sz="500" kern="1200"/>
          </a:br>
          <a:endParaRPr lang="es-CL" sz="500" kern="1200"/>
        </a:p>
      </dsp:txBody>
      <dsp:txXfrm>
        <a:off x="5226588" y="412430"/>
        <a:ext cx="544362" cy="27218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147C14-12BA-4342-9493-C05B6620CF31}" type="datetimeFigureOut">
              <a:rPr lang="es-CL" smtClean="0"/>
              <a:t>19-03-2018</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671674-07D3-4929-93F7-7B125A4DFB9D}" type="slidenum">
              <a:rPr lang="es-CL" smtClean="0"/>
              <a:t>‹Nº›</a:t>
            </a:fld>
            <a:endParaRPr lang="es-C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45C91880-384C-4D4C-9155-A9D2C174BC11}" type="datetimeFigureOut">
              <a:rPr lang="es-ES_tradnl" smtClean="0"/>
              <a:pPr/>
              <a:t>19/03/2018</a:t>
            </a:fld>
            <a:endParaRPr lang="es-ES_tradnl"/>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_tradnl"/>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410B1F06-83EE-432F-8FE4-9EAF2D565675}" type="slidenum">
              <a:rPr lang="es-ES_tradnl" smtClean="0"/>
              <a:pPr/>
              <a:t>‹Nº›</a:t>
            </a:fld>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45C91880-384C-4D4C-9155-A9D2C174BC11}" type="datetimeFigureOut">
              <a:rPr lang="es-ES_tradnl" smtClean="0"/>
              <a:pPr/>
              <a:t>19/03/2018</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10B1F06-83EE-432F-8FE4-9EAF2D565675}" type="slidenum">
              <a:rPr lang="es-ES_tradnl" smtClean="0"/>
              <a:pPr/>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45C91880-384C-4D4C-9155-A9D2C174BC11}" type="datetimeFigureOut">
              <a:rPr lang="es-ES_tradnl" smtClean="0"/>
              <a:pPr/>
              <a:t>19/03/2018</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10B1F06-83EE-432F-8FE4-9EAF2D565675}" type="slidenum">
              <a:rPr lang="es-ES_tradnl" smtClean="0"/>
              <a:pPr/>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45C91880-384C-4D4C-9155-A9D2C174BC11}" type="datetimeFigureOut">
              <a:rPr lang="es-ES_tradnl" smtClean="0"/>
              <a:pPr/>
              <a:t>19/03/2018</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10B1F06-83EE-432F-8FE4-9EAF2D565675}" type="slidenum">
              <a:rPr lang="es-ES_tradnl" smtClean="0"/>
              <a:pPr/>
              <a:t>‹Nº›</a:t>
            </a:fld>
            <a:endParaRPr lang="es-ES_tradnl"/>
          </a:p>
        </p:txBody>
      </p:sp>
      <p:sp>
        <p:nvSpPr>
          <p:cNvPr id="7" name="6 Título"/>
          <p:cNvSpPr>
            <a:spLocks noGrp="1"/>
          </p:cNvSpPr>
          <p:nvPr>
            <p:ph type="title"/>
          </p:nvPr>
        </p:nvSpPr>
        <p:spPr/>
        <p:txBody>
          <a:bodyPr rtlCol="0"/>
          <a:lstStyle/>
          <a:p>
            <a:r>
              <a:rPr kumimoji="0" lang="es-ES"/>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p:txBody>
          <a:bodyPr/>
          <a:lstStyle/>
          <a:p>
            <a:fld id="{45C91880-384C-4D4C-9155-A9D2C174BC11}" type="datetimeFigureOut">
              <a:rPr lang="es-ES_tradnl" smtClean="0"/>
              <a:pPr/>
              <a:t>19/03/2018</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410B1F06-83EE-432F-8FE4-9EAF2D565675}" type="slidenum">
              <a:rPr lang="es-ES_tradnl" smtClean="0"/>
              <a:pPr/>
              <a:t>‹Nº›</a:t>
            </a:fld>
            <a:endParaRPr lang="es-ES_tradnl"/>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45C91880-384C-4D4C-9155-A9D2C174BC11}" type="datetimeFigureOut">
              <a:rPr lang="es-ES_tradnl" smtClean="0"/>
              <a:pPr/>
              <a:t>19/03/2018</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410B1F06-83EE-432F-8FE4-9EAF2D565675}" type="slidenum">
              <a:rPr lang="es-ES_tradnl" smtClean="0"/>
              <a:pPr/>
              <a:t>‹Nº›</a:t>
            </a:fld>
            <a:endParaRPr lang="es-ES_tradnl"/>
          </a:p>
        </p:txBody>
      </p:sp>
      <p:sp>
        <p:nvSpPr>
          <p:cNvPr id="8" name="7 Título"/>
          <p:cNvSpPr>
            <a:spLocks noGrp="1"/>
          </p:cNvSpPr>
          <p:nvPr>
            <p:ph type="title"/>
          </p:nvPr>
        </p:nvSpPr>
        <p:spPr/>
        <p:txBody>
          <a:bodyPr rtlCol="0"/>
          <a:lstStyle/>
          <a:p>
            <a:r>
              <a:rPr kumimoji="0" lang="es-ES"/>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45C91880-384C-4D4C-9155-A9D2C174BC11}" type="datetimeFigureOut">
              <a:rPr lang="es-ES_tradnl" smtClean="0"/>
              <a:pPr/>
              <a:t>19/03/2018</a:t>
            </a:fld>
            <a:endParaRPr lang="es-ES_tradnl"/>
          </a:p>
        </p:txBody>
      </p:sp>
      <p:sp>
        <p:nvSpPr>
          <p:cNvPr id="8" name="7 Marcador de pie de página"/>
          <p:cNvSpPr>
            <a:spLocks noGrp="1"/>
          </p:cNvSpPr>
          <p:nvPr>
            <p:ph type="ftr" sz="quarter" idx="11"/>
          </p:nvPr>
        </p:nvSpPr>
        <p:spPr/>
        <p:txBody>
          <a:bodyPr/>
          <a:lstStyle/>
          <a:p>
            <a:endParaRPr lang="es-ES_tradnl"/>
          </a:p>
        </p:txBody>
      </p:sp>
      <p:sp>
        <p:nvSpPr>
          <p:cNvPr id="9" name="8 Marcador de número de diapositiva"/>
          <p:cNvSpPr>
            <a:spLocks noGrp="1"/>
          </p:cNvSpPr>
          <p:nvPr>
            <p:ph type="sldNum" sz="quarter" idx="12"/>
          </p:nvPr>
        </p:nvSpPr>
        <p:spPr/>
        <p:txBody>
          <a:bodyPr/>
          <a:lstStyle/>
          <a:p>
            <a:fld id="{410B1F06-83EE-432F-8FE4-9EAF2D565675}" type="slidenum">
              <a:rPr lang="es-ES_tradnl" smtClean="0"/>
              <a:pPr/>
              <a:t>‹Nº›</a:t>
            </a:fld>
            <a:endParaRPr lang="es-ES_tradn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45C91880-384C-4D4C-9155-A9D2C174BC11}" type="datetimeFigureOut">
              <a:rPr lang="es-ES_tradnl" smtClean="0"/>
              <a:pPr/>
              <a:t>19/03/2018</a:t>
            </a:fld>
            <a:endParaRPr lang="es-ES_tradnl"/>
          </a:p>
        </p:txBody>
      </p:sp>
      <p:sp>
        <p:nvSpPr>
          <p:cNvPr id="4" name="3 Marcador de pie de página"/>
          <p:cNvSpPr>
            <a:spLocks noGrp="1"/>
          </p:cNvSpPr>
          <p:nvPr>
            <p:ph type="ftr" sz="quarter" idx="11"/>
          </p:nvPr>
        </p:nvSpPr>
        <p:spPr/>
        <p:txBody>
          <a:bodyPr/>
          <a:lstStyle/>
          <a:p>
            <a:endParaRPr lang="es-ES_tradnl"/>
          </a:p>
        </p:txBody>
      </p:sp>
      <p:sp>
        <p:nvSpPr>
          <p:cNvPr id="5" name="4 Marcador de número de diapositiva"/>
          <p:cNvSpPr>
            <a:spLocks noGrp="1"/>
          </p:cNvSpPr>
          <p:nvPr>
            <p:ph type="sldNum" sz="quarter" idx="12"/>
          </p:nvPr>
        </p:nvSpPr>
        <p:spPr/>
        <p:txBody>
          <a:bodyPr/>
          <a:lstStyle/>
          <a:p>
            <a:fld id="{410B1F06-83EE-432F-8FE4-9EAF2D565675}" type="slidenum">
              <a:rPr lang="es-ES_tradnl" smtClean="0"/>
              <a:pPr/>
              <a:t>‹Nº›</a:t>
            </a:fld>
            <a:endParaRPr lang="es-ES_tradnl"/>
          </a:p>
        </p:txBody>
      </p:sp>
      <p:sp>
        <p:nvSpPr>
          <p:cNvPr id="6" name="5 Título"/>
          <p:cNvSpPr>
            <a:spLocks noGrp="1"/>
          </p:cNvSpPr>
          <p:nvPr>
            <p:ph type="title"/>
          </p:nvPr>
        </p:nvSpPr>
        <p:spPr/>
        <p:txBody>
          <a:bodyPr rtlCol="0"/>
          <a:lstStyle/>
          <a:p>
            <a:r>
              <a:rPr kumimoji="0" lang="es-ES"/>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5C91880-384C-4D4C-9155-A9D2C174BC11}" type="datetimeFigureOut">
              <a:rPr lang="es-ES_tradnl" smtClean="0"/>
              <a:pPr/>
              <a:t>19/03/2018</a:t>
            </a:fld>
            <a:endParaRPr lang="es-ES_tradnl"/>
          </a:p>
        </p:txBody>
      </p:sp>
      <p:sp>
        <p:nvSpPr>
          <p:cNvPr id="3" name="2 Marcador de pie de página"/>
          <p:cNvSpPr>
            <a:spLocks noGrp="1"/>
          </p:cNvSpPr>
          <p:nvPr>
            <p:ph type="ftr" sz="quarter" idx="11"/>
          </p:nvPr>
        </p:nvSpPr>
        <p:spPr/>
        <p:txBody>
          <a:bodyPr/>
          <a:lstStyle/>
          <a:p>
            <a:endParaRPr lang="es-ES_tradnl"/>
          </a:p>
        </p:txBody>
      </p:sp>
      <p:sp>
        <p:nvSpPr>
          <p:cNvPr id="4" name="3 Marcador de número de diapositiva"/>
          <p:cNvSpPr>
            <a:spLocks noGrp="1"/>
          </p:cNvSpPr>
          <p:nvPr>
            <p:ph type="sldNum" sz="quarter" idx="12"/>
          </p:nvPr>
        </p:nvSpPr>
        <p:spPr/>
        <p:txBody>
          <a:bodyPr/>
          <a:lstStyle/>
          <a:p>
            <a:fld id="{410B1F06-83EE-432F-8FE4-9EAF2D565675}" type="slidenum">
              <a:rPr lang="es-ES_tradnl" smtClean="0"/>
              <a:pPr/>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p>
            <a:fld id="{45C91880-384C-4D4C-9155-A9D2C174BC11}" type="datetimeFigureOut">
              <a:rPr lang="es-ES_tradnl" smtClean="0"/>
              <a:pPr/>
              <a:t>19/03/2018</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410B1F06-83EE-432F-8FE4-9EAF2D565675}" type="slidenum">
              <a:rPr lang="es-ES_tradnl" smtClean="0"/>
              <a:pPr/>
              <a:t>‹Nº›</a:t>
            </a:fld>
            <a:endParaRPr lang="es-ES_tradn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45C91880-384C-4D4C-9155-A9D2C174BC11}" type="datetimeFigureOut">
              <a:rPr lang="es-ES_tradnl" smtClean="0"/>
              <a:pPr/>
              <a:t>19/03/2018</a:t>
            </a:fld>
            <a:endParaRPr lang="es-ES_tradnl"/>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_tradnl"/>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410B1F06-83EE-432F-8FE4-9EAF2D565675}" type="slidenum">
              <a:rPr lang="es-ES_tradnl" smtClean="0"/>
              <a:pPr/>
              <a:t>‹Nº›</a:t>
            </a:fld>
            <a:endParaRPr lang="es-ES_tradnl"/>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s-ES"/>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5C91880-384C-4D4C-9155-A9D2C174BC11}" type="datetimeFigureOut">
              <a:rPr lang="es-ES_tradnl" smtClean="0"/>
              <a:pPr/>
              <a:t>19/03/2018</a:t>
            </a:fld>
            <a:endParaRPr lang="es-ES_tradnl"/>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_tradnl"/>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10B1F06-83EE-432F-8FE4-9EAF2D565675}" type="slidenum">
              <a:rPr lang="es-ES_tradnl" smtClean="0"/>
              <a:pPr/>
              <a:t>‹Nº›</a:t>
            </a:fld>
            <a:endParaRPr lang="es-ES_trad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_tradnl" dirty="0"/>
              <a:t>PROGRAMA INDUCCION</a:t>
            </a:r>
          </a:p>
        </p:txBody>
      </p:sp>
      <p:sp>
        <p:nvSpPr>
          <p:cNvPr id="3" name="2 Subtítulo"/>
          <p:cNvSpPr>
            <a:spLocks noGrp="1"/>
          </p:cNvSpPr>
          <p:nvPr>
            <p:ph type="subTitle" idx="1"/>
          </p:nvPr>
        </p:nvSpPr>
        <p:spPr/>
        <p:txBody>
          <a:bodyPr/>
          <a:lstStyle/>
          <a:p>
            <a:r>
              <a:rPr lang="es-ES_tradnl" dirty="0"/>
              <a:t>HOSPITAL SAN AGUSTIN</a:t>
            </a:r>
          </a:p>
          <a:p>
            <a:r>
              <a:rPr lang="es-ES_tradnl" dirty="0"/>
              <a:t>LA LIGUA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pPr>
              <a:lnSpc>
                <a:spcPct val="150000"/>
              </a:lnSpc>
            </a:pPr>
            <a:r>
              <a:rPr lang="es-ES_tradnl" sz="2000" b="1" dirty="0"/>
              <a:t>Algunos de sus Deberes son:</a:t>
            </a:r>
            <a:endParaRPr lang="es-ES_tradnl" sz="2000" dirty="0"/>
          </a:p>
          <a:p>
            <a:pPr lvl="0" algn="just">
              <a:lnSpc>
                <a:spcPct val="150000"/>
              </a:lnSpc>
            </a:pPr>
            <a:r>
              <a:rPr lang="es-ES_tradnl" sz="2000" dirty="0"/>
              <a:t>Desempeñar personalmente las funciones del cargo en forma regular y continua, sin perjuicio de las normas sobre delegación.</a:t>
            </a:r>
          </a:p>
          <a:p>
            <a:pPr lvl="0" algn="just">
              <a:lnSpc>
                <a:spcPct val="150000"/>
              </a:lnSpc>
            </a:pPr>
            <a:endParaRPr lang="es-ES_tradnl" sz="2000" dirty="0"/>
          </a:p>
          <a:p>
            <a:pPr lvl="0" algn="just">
              <a:lnSpc>
                <a:spcPct val="150000"/>
              </a:lnSpc>
            </a:pPr>
            <a:r>
              <a:rPr lang="es-ES_tradnl" sz="2000" dirty="0"/>
              <a:t>Orientar el desarrollo de sus funciones al cumplimiento de los objetivos de la institución y a la mejor prestación de los servicios que a ésta correspondan.</a:t>
            </a:r>
          </a:p>
          <a:p>
            <a:pPr lvl="0" algn="just">
              <a:lnSpc>
                <a:spcPct val="150000"/>
              </a:lnSpc>
            </a:pPr>
            <a:endParaRPr lang="es-ES_tradnl" sz="2000" dirty="0"/>
          </a:p>
          <a:p>
            <a:pPr algn="just">
              <a:lnSpc>
                <a:spcPct val="150000"/>
              </a:lnSpc>
            </a:pPr>
            <a:r>
              <a:rPr lang="es-ES_tradnl" sz="2000" dirty="0"/>
              <a:t>Realizar sus labores con esmero, cortesía, dedicación y eficiencia, contribuyendo a materializar los objetivos de la institución</a:t>
            </a:r>
          </a:p>
        </p:txBody>
      </p:sp>
      <p:sp>
        <p:nvSpPr>
          <p:cNvPr id="3" name="2 Título"/>
          <p:cNvSpPr>
            <a:spLocks noGrp="1"/>
          </p:cNvSpPr>
          <p:nvPr>
            <p:ph type="title"/>
          </p:nvPr>
        </p:nvSpPr>
        <p:spPr/>
        <p:txBody>
          <a:bodyPr>
            <a:normAutofit/>
          </a:bodyPr>
          <a:lstStyle/>
          <a:p>
            <a:pPr algn="ctr"/>
            <a:r>
              <a:rPr lang="es-ES_tradnl" sz="3200" dirty="0"/>
              <a:t>NORMAS GENERALES – DERECHOS Y DEBERES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_tradnl" sz="2000" b="1" dirty="0"/>
              <a:t>Algunos de sus Deberes son:</a:t>
            </a:r>
          </a:p>
          <a:p>
            <a:pPr lvl="0">
              <a:lnSpc>
                <a:spcPct val="150000"/>
              </a:lnSpc>
            </a:pPr>
            <a:r>
              <a:rPr lang="es-ES_tradnl" sz="2000" dirty="0"/>
              <a:t>Cumplir con la jornada de trabajo y realizar </a:t>
            </a:r>
            <a:r>
              <a:rPr lang="es-ES_tradnl" sz="2000"/>
              <a:t>los trabajos </a:t>
            </a:r>
            <a:r>
              <a:rPr lang="es-ES_tradnl" sz="2000" dirty="0"/>
              <a:t>extraordinarios que ordene el superior jerárquico.</a:t>
            </a:r>
          </a:p>
          <a:p>
            <a:pPr lvl="0">
              <a:lnSpc>
                <a:spcPct val="150000"/>
              </a:lnSpc>
            </a:pPr>
            <a:endParaRPr lang="es-ES_tradnl" sz="2000" dirty="0"/>
          </a:p>
          <a:p>
            <a:pPr lvl="0">
              <a:lnSpc>
                <a:spcPct val="150000"/>
              </a:lnSpc>
            </a:pPr>
            <a:r>
              <a:rPr lang="es-ES_tradnl" sz="2000" dirty="0"/>
              <a:t>Cumplir las destinaciones y comisiones de servicio que disponga la autoridad competente.</a:t>
            </a:r>
          </a:p>
          <a:p>
            <a:pPr lvl="0">
              <a:lnSpc>
                <a:spcPct val="150000"/>
              </a:lnSpc>
            </a:pPr>
            <a:endParaRPr lang="es-ES_tradnl" sz="2000" dirty="0"/>
          </a:p>
          <a:p>
            <a:pPr>
              <a:lnSpc>
                <a:spcPct val="150000"/>
              </a:lnSpc>
            </a:pPr>
            <a:r>
              <a:rPr lang="es-ES_tradnl" sz="2000" dirty="0"/>
              <a:t>Obedecer las órdenes impartidas por el superior jerárquico</a:t>
            </a:r>
          </a:p>
          <a:p>
            <a:endParaRPr lang="es-ES_tradnl" sz="2000" dirty="0"/>
          </a:p>
        </p:txBody>
      </p:sp>
      <p:sp>
        <p:nvSpPr>
          <p:cNvPr id="3" name="2 Título"/>
          <p:cNvSpPr>
            <a:spLocks noGrp="1"/>
          </p:cNvSpPr>
          <p:nvPr>
            <p:ph type="title"/>
          </p:nvPr>
        </p:nvSpPr>
        <p:spPr/>
        <p:txBody>
          <a:bodyPr>
            <a:normAutofit/>
          </a:bodyPr>
          <a:lstStyle/>
          <a:p>
            <a:pPr algn="ctr"/>
            <a:r>
              <a:rPr lang="es-ES_tradnl" sz="3200" dirty="0"/>
              <a:t>NORMAS GENERALES – DERECHOS Y DEBERES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lvl="0" algn="just"/>
            <a:r>
              <a:rPr lang="es-ES_tradnl" sz="2000" dirty="0"/>
              <a:t>Observar estrictamente el principio de probidad administrativa, que implica una conducta funcionaria moralmente intachable y una entrega honesta y leal al desempeño de su cargo, con preeminencia del interés público sobre el privado.</a:t>
            </a:r>
          </a:p>
          <a:p>
            <a:pPr lvl="0" algn="just">
              <a:buNone/>
            </a:pPr>
            <a:endParaRPr lang="es-ES_tradnl" sz="2000" dirty="0"/>
          </a:p>
          <a:p>
            <a:pPr lvl="0" algn="just"/>
            <a:r>
              <a:rPr lang="es-ES_tradnl" sz="2000" dirty="0"/>
              <a:t>Guardar secreto en los asuntos que revistan el carácter de reservados en virtud de la ley, del reglamento, de su naturaleza o por instrucciones especiales.</a:t>
            </a:r>
          </a:p>
          <a:p>
            <a:pPr lvl="0" algn="just"/>
            <a:endParaRPr lang="es-ES_tradnl" sz="2000" dirty="0"/>
          </a:p>
          <a:p>
            <a:pPr algn="just"/>
            <a:r>
              <a:rPr lang="es-ES_tradnl" sz="2000" dirty="0"/>
              <a:t>Rendir fianza cuando en razón de su cargo tenga la administración y custodia de fondos o bienes, de conformidad con la ley orgánica  constitucional de la contraloría General de la República</a:t>
            </a:r>
          </a:p>
        </p:txBody>
      </p:sp>
      <p:sp>
        <p:nvSpPr>
          <p:cNvPr id="3" name="2 Título"/>
          <p:cNvSpPr>
            <a:spLocks noGrp="1"/>
          </p:cNvSpPr>
          <p:nvPr>
            <p:ph type="title"/>
          </p:nvPr>
        </p:nvSpPr>
        <p:spPr/>
        <p:txBody>
          <a:bodyPr>
            <a:normAutofit/>
          </a:bodyPr>
          <a:lstStyle/>
          <a:p>
            <a:pPr algn="ctr"/>
            <a:r>
              <a:rPr lang="es-ES_tradnl" sz="3200" dirty="0"/>
              <a:t>NORMAS GENERALES – DERECHOS Y DEBERES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b="1" dirty="0"/>
              <a:t>Algunos de sus Derechos son:</a:t>
            </a:r>
          </a:p>
          <a:p>
            <a:pPr>
              <a:buNone/>
            </a:pPr>
            <a:endParaRPr lang="es-ES_tradnl" dirty="0"/>
          </a:p>
          <a:p>
            <a:pPr lvl="0" algn="just">
              <a:buFont typeface="Courier New" pitchFamily="49" charset="0"/>
              <a:buChar char="o"/>
            </a:pPr>
            <a:r>
              <a:rPr lang="es-ES_tradnl" sz="2000" dirty="0"/>
              <a:t>Derecho a recibir asistencia en caso de accidente en actos de servicio o enfermedades contraídas a consecuencia del desempeño de sus funciones.</a:t>
            </a:r>
          </a:p>
          <a:p>
            <a:pPr lvl="0" algn="just">
              <a:buFont typeface="Courier New" pitchFamily="49" charset="0"/>
              <a:buChar char="o"/>
            </a:pPr>
            <a:endParaRPr lang="es-ES_tradnl" sz="2000" dirty="0"/>
          </a:p>
          <a:p>
            <a:pPr lvl="0" algn="just">
              <a:buFont typeface="Courier New" pitchFamily="49" charset="0"/>
              <a:buChar char="o"/>
            </a:pPr>
            <a:r>
              <a:rPr lang="es-ES_tradnl" sz="2000" dirty="0"/>
              <a:t>Derecho a participación en capacitaciones de acuerdo a las normas</a:t>
            </a:r>
          </a:p>
          <a:p>
            <a:pPr lvl="0" algn="just">
              <a:buFont typeface="Courier New" pitchFamily="49" charset="0"/>
              <a:buChar char="o"/>
            </a:pPr>
            <a:endParaRPr lang="es-ES_tradnl" sz="2000" dirty="0"/>
          </a:p>
          <a:p>
            <a:pPr lvl="0" algn="just">
              <a:buFont typeface="Courier New" pitchFamily="49" charset="0"/>
              <a:buChar char="o"/>
            </a:pPr>
            <a:r>
              <a:rPr lang="es-ES_tradnl" sz="2000" dirty="0"/>
              <a:t>Derecho a prestaciones que contemplan los sistemas de previsión y bienestar social</a:t>
            </a:r>
          </a:p>
          <a:p>
            <a:endParaRPr lang="es-ES_tradnl" dirty="0"/>
          </a:p>
        </p:txBody>
      </p:sp>
      <p:sp>
        <p:nvSpPr>
          <p:cNvPr id="3" name="2 Título"/>
          <p:cNvSpPr>
            <a:spLocks noGrp="1"/>
          </p:cNvSpPr>
          <p:nvPr>
            <p:ph type="title"/>
          </p:nvPr>
        </p:nvSpPr>
        <p:spPr/>
        <p:txBody>
          <a:bodyPr>
            <a:normAutofit/>
          </a:bodyPr>
          <a:lstStyle/>
          <a:p>
            <a:pPr algn="ctr"/>
            <a:r>
              <a:rPr lang="es-ES_tradnl" sz="3200" dirty="0"/>
              <a:t>NORMAS GENERALES – DERECHOS Y DEBERES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b="1" dirty="0"/>
              <a:t>Algunos de sus Derechos son:</a:t>
            </a:r>
          </a:p>
          <a:p>
            <a:pPr>
              <a:buNone/>
            </a:pPr>
            <a:endParaRPr lang="es-ES_tradnl" dirty="0"/>
          </a:p>
          <a:p>
            <a:pPr lvl="0" algn="just">
              <a:buFont typeface="Courier New" pitchFamily="49" charset="0"/>
              <a:buChar char="o"/>
            </a:pPr>
            <a:r>
              <a:rPr lang="es-ES_tradnl" sz="2000" dirty="0"/>
              <a:t>Derecho a protección a la maternidad</a:t>
            </a:r>
          </a:p>
          <a:p>
            <a:pPr lvl="0" algn="just">
              <a:buFont typeface="Courier New" pitchFamily="49" charset="0"/>
              <a:buChar char="o"/>
            </a:pPr>
            <a:endParaRPr lang="es-ES_tradnl" sz="2000" dirty="0"/>
          </a:p>
          <a:p>
            <a:pPr lvl="0" algn="just">
              <a:buFont typeface="Courier New" pitchFamily="49" charset="0"/>
              <a:buChar char="o"/>
            </a:pPr>
            <a:r>
              <a:rPr lang="es-ES_tradnl" sz="2000" dirty="0"/>
              <a:t>Derecho al cargo y la función</a:t>
            </a:r>
          </a:p>
          <a:p>
            <a:pPr lvl="0" algn="just">
              <a:buFont typeface="Courier New" pitchFamily="49" charset="0"/>
              <a:buChar char="o"/>
            </a:pPr>
            <a:endParaRPr lang="es-ES_tradnl" sz="2000" dirty="0"/>
          </a:p>
          <a:p>
            <a:pPr algn="just">
              <a:buFont typeface="Courier New" pitchFamily="49" charset="0"/>
              <a:buChar char="o"/>
            </a:pPr>
            <a:r>
              <a:rPr lang="es-ES_tradnl" sz="2000" dirty="0"/>
              <a:t>Derecho a ser defendidos y a exigir que la institución a la pertenece persiga la responsabilidad civil y criminal de las personas que atenten contra su vida, su integridad corporal, lo injurien o calumnien de cualquier forma, con motivo de sus funciones</a:t>
            </a:r>
          </a:p>
        </p:txBody>
      </p:sp>
      <p:sp>
        <p:nvSpPr>
          <p:cNvPr id="3" name="2 Título"/>
          <p:cNvSpPr>
            <a:spLocks noGrp="1"/>
          </p:cNvSpPr>
          <p:nvPr>
            <p:ph type="title"/>
          </p:nvPr>
        </p:nvSpPr>
        <p:spPr/>
        <p:txBody>
          <a:bodyPr>
            <a:normAutofit/>
          </a:bodyPr>
          <a:lstStyle/>
          <a:p>
            <a:pPr algn="ctr"/>
            <a:r>
              <a:rPr lang="es-ES_tradnl" sz="3200" dirty="0"/>
              <a:t>NORMAS GENERALES – DERECHOS Y DEBERES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b="1" i="1" dirty="0"/>
              <a:t>Feriado</a:t>
            </a:r>
          </a:p>
          <a:p>
            <a:pPr>
              <a:buNone/>
            </a:pPr>
            <a:endParaRPr lang="es-ES_tradnl" sz="2000" dirty="0"/>
          </a:p>
          <a:p>
            <a:pPr algn="just">
              <a:buNone/>
            </a:pPr>
            <a:r>
              <a:rPr lang="es-ES_tradnl" dirty="0"/>
              <a:t>  Se entiende por feriado el descanso que tiene derecho el funcionario, con el goce de todas las remuneraciones durante el tiempo y de acuerdo a los años de servicio que le corresponda.</a:t>
            </a:r>
          </a:p>
        </p:txBody>
      </p:sp>
      <p:sp>
        <p:nvSpPr>
          <p:cNvPr id="3" name="2 Título"/>
          <p:cNvSpPr>
            <a:spLocks noGrp="1"/>
          </p:cNvSpPr>
          <p:nvPr>
            <p:ph type="title"/>
          </p:nvPr>
        </p:nvSpPr>
        <p:spPr/>
        <p:txBody>
          <a:bodyPr>
            <a:normAutofit fontScale="90000"/>
          </a:bodyPr>
          <a:lstStyle/>
          <a:p>
            <a:pPr algn="ctr"/>
            <a:r>
              <a:rPr lang="es-ES_tradnl" u="sng" dirty="0"/>
              <a:t>Derecho a los Feriados y Permisos</a:t>
            </a:r>
            <a:endParaRPr lang="es-ES_tradn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ES_tradnl" sz="2000" b="1" i="1" dirty="0"/>
              <a:t>De los Permisos</a:t>
            </a:r>
          </a:p>
          <a:p>
            <a:endParaRPr lang="es-ES_tradnl" sz="2000" dirty="0"/>
          </a:p>
          <a:p>
            <a:r>
              <a:rPr lang="es-ES_tradnl" sz="2000" dirty="0"/>
              <a:t>Corresponde a las ausencias transitorias de la institución por parte de un funcionario establecidos por ley:</a:t>
            </a:r>
          </a:p>
          <a:p>
            <a:endParaRPr lang="es-ES_tradnl" sz="2000" dirty="0"/>
          </a:p>
          <a:p>
            <a:pPr lvl="0">
              <a:buNone/>
            </a:pPr>
            <a:r>
              <a:rPr lang="es-ES_tradnl" sz="2000" dirty="0"/>
              <a:t>   -  Permisos por motivos particulares (6 días)</a:t>
            </a:r>
          </a:p>
          <a:p>
            <a:pPr lvl="0"/>
            <a:endParaRPr lang="es-ES_tradnl" sz="2000" dirty="0"/>
          </a:p>
          <a:p>
            <a:pPr lvl="0">
              <a:buNone/>
            </a:pPr>
            <a:r>
              <a:rPr lang="es-ES_tradnl" sz="2000" dirty="0"/>
              <a:t>   -  Permisos sin goce de remuneraciones (hasta 6 meses)</a:t>
            </a:r>
          </a:p>
          <a:p>
            <a:pPr lvl="0"/>
            <a:endParaRPr lang="es-ES_tradnl" sz="2000" dirty="0"/>
          </a:p>
          <a:p>
            <a:pPr lvl="0">
              <a:buNone/>
            </a:pPr>
            <a:r>
              <a:rPr lang="es-ES_tradnl" sz="2000" dirty="0"/>
              <a:t>   -  Permanecer en el extranjero (hasta 2 años)</a:t>
            </a:r>
          </a:p>
          <a:p>
            <a:pPr lvl="0"/>
            <a:endParaRPr lang="es-ES_tradnl" sz="2000" dirty="0"/>
          </a:p>
          <a:p>
            <a:pPr lvl="0">
              <a:buNone/>
            </a:pPr>
            <a:r>
              <a:rPr lang="es-ES_tradnl" sz="2000" dirty="0"/>
              <a:t>   -  Por fallecimiento: Padres (3 días), Esposos e hijos (7 días), Ley  20.137</a:t>
            </a:r>
          </a:p>
          <a:p>
            <a:pPr lvl="0"/>
            <a:endParaRPr lang="es-ES_tradnl" sz="2000" dirty="0"/>
          </a:p>
          <a:p>
            <a:pPr>
              <a:buNone/>
            </a:pPr>
            <a:r>
              <a:rPr lang="es-ES_tradnl" sz="2000" dirty="0"/>
              <a:t>   -  Derecho a Permiso Paternal (5 días) Ley 20.047</a:t>
            </a:r>
          </a:p>
        </p:txBody>
      </p:sp>
      <p:sp>
        <p:nvSpPr>
          <p:cNvPr id="3" name="2 Título"/>
          <p:cNvSpPr>
            <a:spLocks noGrp="1"/>
          </p:cNvSpPr>
          <p:nvPr>
            <p:ph type="title"/>
          </p:nvPr>
        </p:nvSpPr>
        <p:spPr/>
        <p:txBody>
          <a:bodyPr>
            <a:normAutofit fontScale="90000"/>
          </a:bodyPr>
          <a:lstStyle/>
          <a:p>
            <a:pPr algn="ctr"/>
            <a:r>
              <a:rPr lang="es-ES_tradnl" u="sng" dirty="0"/>
              <a:t>Derecho a los Feriados y Permisos</a:t>
            </a:r>
            <a:endParaRPr lang="es-ES_tradn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lvl="0" algn="just">
              <a:buNone/>
            </a:pPr>
            <a:endParaRPr lang="es-ES_tradnl" dirty="0"/>
          </a:p>
          <a:p>
            <a:pPr lvl="0" algn="just">
              <a:buNone/>
            </a:pPr>
            <a:r>
              <a:rPr lang="es-ES_tradnl" dirty="0"/>
              <a:t> -  Otorga a los profesionales de la Ley médica 6 días de permisos administrativos por semestre (deben solicitar todo el día), no acumulable.</a:t>
            </a:r>
          </a:p>
          <a:p>
            <a:pPr lvl="0" algn="just"/>
            <a:endParaRPr lang="es-ES_tradnl" dirty="0"/>
          </a:p>
          <a:p>
            <a:pPr algn="just">
              <a:buNone/>
            </a:pPr>
            <a:r>
              <a:rPr lang="es-ES_tradnl" dirty="0"/>
              <a:t> -  Otorga a los profesionales médicos 3 días para capacitación en forma semestral. Estos permisos se puede acumular de un semestre para otro, dentro del año calendario.</a:t>
            </a:r>
          </a:p>
        </p:txBody>
      </p:sp>
      <p:sp>
        <p:nvSpPr>
          <p:cNvPr id="3" name="2 Título"/>
          <p:cNvSpPr>
            <a:spLocks noGrp="1"/>
          </p:cNvSpPr>
          <p:nvPr>
            <p:ph type="title"/>
          </p:nvPr>
        </p:nvSpPr>
        <p:spPr/>
        <p:txBody>
          <a:bodyPr>
            <a:normAutofit/>
          </a:bodyPr>
          <a:lstStyle/>
          <a:p>
            <a:pPr algn="ctr"/>
            <a:r>
              <a:rPr lang="es-ES_tradnl" sz="3200" u="sng" dirty="0"/>
              <a:t>Derecho a los Feriados y Permisos Ley Médica 19.664</a:t>
            </a:r>
            <a:endParaRPr lang="es-ES_tradnl"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lnSpc>
                <a:spcPct val="150000"/>
              </a:lnSpc>
            </a:pPr>
            <a:endParaRPr lang="es-ES_tradnl" sz="2000" dirty="0"/>
          </a:p>
          <a:p>
            <a:pPr algn="just">
              <a:lnSpc>
                <a:spcPct val="150000"/>
              </a:lnSpc>
            </a:pPr>
            <a:r>
              <a:rPr lang="es-ES_tradnl" sz="2000" dirty="0"/>
              <a:t>Para hacer uso de este beneficio el funcionario debe acercarse a la Oficina de Personal a solicitar el formulario, el cual debe ser entregado en esta Oficina previa firma y autorización de la jefatura</a:t>
            </a:r>
          </a:p>
        </p:txBody>
      </p:sp>
      <p:sp>
        <p:nvSpPr>
          <p:cNvPr id="3" name="2 Título"/>
          <p:cNvSpPr>
            <a:spLocks noGrp="1"/>
          </p:cNvSpPr>
          <p:nvPr>
            <p:ph type="title"/>
          </p:nvPr>
        </p:nvSpPr>
        <p:spPr/>
        <p:txBody>
          <a:bodyPr>
            <a:normAutofit/>
          </a:bodyPr>
          <a:lstStyle/>
          <a:p>
            <a:pPr algn="ctr"/>
            <a:r>
              <a:rPr lang="es-ES_tradnl" sz="3200" u="sng" dirty="0"/>
              <a:t>Derecho a los Feriados y Permisos</a:t>
            </a:r>
            <a:endParaRPr lang="es-ES_tradnl"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algn="just"/>
            <a:r>
              <a:rPr lang="es-ES_tradnl" sz="2000" dirty="0"/>
              <a:t>Derecho que tiene el funcionario de ausentarse o reducir su jornada de trabajo durante un determinado lapso, a fin de atender el restablecimiento de su salud, en cumplimiento de la prescripción profesional certificada por el profesional que corresponda. Durante su vigencia el funcionario continuará gozando del total de sus remuneraciones</a:t>
            </a:r>
          </a:p>
          <a:p>
            <a:pPr algn="just"/>
            <a:endParaRPr lang="es-ES_tradnl" sz="2000" dirty="0"/>
          </a:p>
          <a:p>
            <a:pPr algn="just"/>
            <a:r>
              <a:rPr lang="es-ES_tradnl" sz="2000" dirty="0"/>
              <a:t>La entrega de las licencia médicas debe realizarse rigurosamente dentro de las 72 horas de haberse extendido el documento, en la Oficina de Personal, </a:t>
            </a:r>
            <a:r>
              <a:rPr lang="es-ES_tradnl" sz="2000" b="1" i="1" dirty="0"/>
              <a:t>previo aviso a la jefatura directa en la unidad/servicio, según corresponda.</a:t>
            </a:r>
          </a:p>
          <a:p>
            <a:pPr algn="just"/>
            <a:endParaRPr lang="es-ES_tradnl" sz="2000" b="1" i="1" dirty="0"/>
          </a:p>
          <a:p>
            <a:pPr algn="just"/>
            <a:r>
              <a:rPr lang="es-ES_tradnl" sz="2000" dirty="0"/>
              <a:t>Las Licencias Médicas electrónicas llegan directamente a mail y es tramitada vía internet.</a:t>
            </a:r>
          </a:p>
        </p:txBody>
      </p:sp>
      <p:sp>
        <p:nvSpPr>
          <p:cNvPr id="3" name="2 Título"/>
          <p:cNvSpPr>
            <a:spLocks noGrp="1"/>
          </p:cNvSpPr>
          <p:nvPr>
            <p:ph type="title"/>
          </p:nvPr>
        </p:nvSpPr>
        <p:spPr>
          <a:xfrm>
            <a:off x="457200" y="428604"/>
            <a:ext cx="8229600" cy="571504"/>
          </a:xfrm>
        </p:spPr>
        <p:txBody>
          <a:bodyPr>
            <a:normAutofit fontScale="90000"/>
          </a:bodyPr>
          <a:lstStyle/>
          <a:p>
            <a:pPr algn="ctr"/>
            <a:br>
              <a:rPr lang="es-ES_tradnl" sz="3600" dirty="0"/>
            </a:br>
            <a:r>
              <a:rPr lang="es-ES_tradnl" sz="3600" dirty="0"/>
              <a:t>Licencias Médicas</a:t>
            </a:r>
            <a:br>
              <a:rPr lang="es-ES_tradnl" dirty="0"/>
            </a:br>
            <a:endParaRPr lang="es-ES_tradn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lnSpc>
                <a:spcPct val="150000"/>
              </a:lnSpc>
            </a:pPr>
            <a:r>
              <a:rPr lang="es-ES_tradnl" sz="2000" dirty="0"/>
              <a:t>La actual localización del Hospital Provincial San Agustín de la Ligua esta íntimamente ligada a la historia de la comuna, puesto que se emplaza en un promontorio, ubicado en lo que era el acceso poniente de la ciudad desde el año 1965, fecha en la cual se produjo un devastador terremoto (28 de marzo de 1965), dejando con graves daños el antiguo Hospital por lo que se decide trasladarlo a su actual ubicación, por el cual han pasado miles de personas en estos 46 años de existencia</a:t>
            </a:r>
          </a:p>
          <a:p>
            <a:pPr algn="just">
              <a:lnSpc>
                <a:spcPct val="150000"/>
              </a:lnSpc>
            </a:pPr>
            <a:endParaRPr lang="es-ES_tradnl" sz="2000" dirty="0"/>
          </a:p>
        </p:txBody>
      </p:sp>
      <p:sp>
        <p:nvSpPr>
          <p:cNvPr id="2" name="1 Título"/>
          <p:cNvSpPr>
            <a:spLocks noGrp="1"/>
          </p:cNvSpPr>
          <p:nvPr>
            <p:ph type="title"/>
          </p:nvPr>
        </p:nvSpPr>
        <p:spPr/>
        <p:txBody>
          <a:bodyPr>
            <a:normAutofit/>
          </a:bodyPr>
          <a:lstStyle/>
          <a:p>
            <a:r>
              <a:rPr lang="es-ES_tradnl" b="1" u="sng" dirty="0"/>
              <a:t>RESEÑA HISTORICA</a:t>
            </a:r>
            <a:endParaRPr lang="es-ES_tradn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endParaRPr lang="es-ES_tradnl" dirty="0"/>
          </a:p>
          <a:p>
            <a:pPr algn="just">
              <a:lnSpc>
                <a:spcPct val="150000"/>
              </a:lnSpc>
            </a:pPr>
            <a:r>
              <a:rPr lang="es-ES_tradnl" dirty="0"/>
              <a:t>Es obligatorio pedir el comprobante de recepción por parte de la Unidad de Personal de su Licencia Médica, ya que con él podrá apelar ante cualquier problema que se suscite</a:t>
            </a:r>
          </a:p>
        </p:txBody>
      </p:sp>
      <p:sp>
        <p:nvSpPr>
          <p:cNvPr id="3" name="2 Título"/>
          <p:cNvSpPr>
            <a:spLocks noGrp="1"/>
          </p:cNvSpPr>
          <p:nvPr>
            <p:ph type="title"/>
          </p:nvPr>
        </p:nvSpPr>
        <p:spPr/>
        <p:txBody>
          <a:bodyPr>
            <a:normAutofit/>
          </a:bodyPr>
          <a:lstStyle/>
          <a:p>
            <a:pPr algn="ctr"/>
            <a:r>
              <a:rPr lang="es-ES_tradnl" sz="3200" dirty="0"/>
              <a:t>Licencias Médicas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marL="566928" lvl="0" indent="-457200" algn="just">
              <a:buFont typeface="+mj-lt"/>
              <a:buAutoNum type="arabicPeriod"/>
            </a:pPr>
            <a:r>
              <a:rPr lang="es-ES_tradnl" sz="2000" dirty="0"/>
              <a:t>Desempeñar personalmente las funciones en forma permanente y continua</a:t>
            </a:r>
          </a:p>
          <a:p>
            <a:pPr marL="566928" lvl="0" indent="-457200" algn="just">
              <a:buFont typeface="+mj-lt"/>
              <a:buAutoNum type="arabicPeriod"/>
            </a:pPr>
            <a:endParaRPr lang="es-ES_tradnl" sz="2000" dirty="0"/>
          </a:p>
          <a:p>
            <a:pPr marL="566928" lvl="0" indent="-457200" algn="just">
              <a:buFont typeface="+mj-lt"/>
              <a:buAutoNum type="arabicPeriod"/>
            </a:pPr>
            <a:r>
              <a:rPr lang="es-ES_tradnl" sz="2000" dirty="0"/>
              <a:t>Orientar el desarrollo de sus funciones al cumplimiento de los objetivos institucionales</a:t>
            </a:r>
          </a:p>
          <a:p>
            <a:pPr marL="566928" lvl="0" indent="-457200" algn="just">
              <a:buFont typeface="+mj-lt"/>
              <a:buAutoNum type="arabicPeriod"/>
            </a:pPr>
            <a:endParaRPr lang="es-ES_tradnl" sz="2000" dirty="0"/>
          </a:p>
          <a:p>
            <a:pPr marL="566928" lvl="0" indent="-457200" algn="just">
              <a:buFont typeface="+mj-lt"/>
              <a:buAutoNum type="arabicPeriod"/>
            </a:pPr>
            <a:r>
              <a:rPr lang="es-ES_tradnl" sz="2000" dirty="0"/>
              <a:t>Cumplir la jornada de trabajo y realizar los trabajos extraordinarios que ordene el superior jerárquico</a:t>
            </a:r>
          </a:p>
          <a:p>
            <a:pPr marL="566928" lvl="0" indent="-457200" algn="just">
              <a:buFont typeface="+mj-lt"/>
              <a:buAutoNum type="arabicPeriod"/>
            </a:pPr>
            <a:endParaRPr lang="es-ES_tradnl" sz="2000" dirty="0"/>
          </a:p>
          <a:p>
            <a:pPr marL="566928" indent="-457200" algn="just">
              <a:buFont typeface="+mj-lt"/>
              <a:buAutoNum type="arabicPeriod"/>
            </a:pPr>
            <a:r>
              <a:rPr lang="es-ES_tradnl" sz="2000" dirty="0"/>
              <a:t>Obedecer las órdenes impartidas por el superior jerárquico</a:t>
            </a:r>
          </a:p>
          <a:p>
            <a:pPr marL="566928" lvl="0" indent="-457200" algn="just">
              <a:buFont typeface="+mj-lt"/>
              <a:buAutoNum type="arabicPeriod"/>
            </a:pPr>
            <a:endParaRPr lang="es-ES_tradnl" sz="2000" dirty="0"/>
          </a:p>
          <a:p>
            <a:pPr algn="just"/>
            <a:endParaRPr lang="es-ES_tradnl" sz="2000" dirty="0"/>
          </a:p>
        </p:txBody>
      </p:sp>
      <p:sp>
        <p:nvSpPr>
          <p:cNvPr id="3" name="2 Título"/>
          <p:cNvSpPr>
            <a:spLocks noGrp="1"/>
          </p:cNvSpPr>
          <p:nvPr>
            <p:ph type="title"/>
          </p:nvPr>
        </p:nvSpPr>
        <p:spPr/>
        <p:txBody>
          <a:bodyPr>
            <a:normAutofit fontScale="90000"/>
          </a:bodyPr>
          <a:lstStyle/>
          <a:p>
            <a:pPr algn="ctr"/>
            <a:r>
              <a:rPr lang="es-ES_tradnl" sz="3600" u="sng" dirty="0"/>
              <a:t>Normativas Generales</a:t>
            </a:r>
            <a:br>
              <a:rPr lang="es-ES_tradnl" dirty="0"/>
            </a:br>
            <a:endParaRPr lang="es-ES_tradn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566928" lvl="0" indent="-457200" algn="just">
              <a:buFont typeface="+mj-lt"/>
              <a:buAutoNum type="arabicPeriod"/>
            </a:pPr>
            <a:r>
              <a:rPr lang="es-ES_tradnl" sz="2000" dirty="0"/>
              <a:t>Observar estrictamente el principio de probidad administrativa, que implica una conducta funcionaria moralmente intachable y una entrega honesta y leal al desempeño de su cargo, con preeminencia del interés público por sobre el privado.</a:t>
            </a:r>
          </a:p>
          <a:p>
            <a:pPr marL="566928" lvl="0" indent="-457200" algn="just">
              <a:buFont typeface="+mj-lt"/>
              <a:buAutoNum type="arabicPeriod"/>
            </a:pPr>
            <a:endParaRPr lang="es-ES_tradnl" sz="2000" dirty="0"/>
          </a:p>
          <a:p>
            <a:pPr marL="566928" lvl="0" indent="-457200" algn="just">
              <a:buFont typeface="+mj-lt"/>
              <a:buAutoNum type="arabicPeriod"/>
            </a:pPr>
            <a:r>
              <a:rPr lang="es-ES_tradnl" sz="2000" dirty="0"/>
              <a:t>Guardar secreto en los asuntos que revistan el carácter de reservados en virtud de la ley, del reglamente, de su naturaleza o por instrucciones especiales</a:t>
            </a:r>
            <a:r>
              <a:rPr lang="es-ES_tradnl" dirty="0"/>
              <a:t>.</a:t>
            </a:r>
          </a:p>
          <a:p>
            <a:pPr marL="624078" lvl="0" indent="-514350" algn="just">
              <a:buFont typeface="+mj-lt"/>
              <a:buAutoNum type="arabicPeriod"/>
            </a:pPr>
            <a:endParaRPr lang="es-ES_tradnl" dirty="0"/>
          </a:p>
          <a:p>
            <a:pPr marL="566928" lvl="0" indent="-457200" algn="just">
              <a:buFont typeface="+mj-lt"/>
              <a:buAutoNum type="arabicPeriod"/>
            </a:pPr>
            <a:r>
              <a:rPr lang="es-ES_tradnl" sz="2000" dirty="0"/>
              <a:t>Observar una vida social acorde con la dignidad del cargo</a:t>
            </a:r>
          </a:p>
        </p:txBody>
      </p:sp>
      <p:sp>
        <p:nvSpPr>
          <p:cNvPr id="3" name="2 Título"/>
          <p:cNvSpPr>
            <a:spLocks noGrp="1"/>
          </p:cNvSpPr>
          <p:nvPr>
            <p:ph type="title"/>
          </p:nvPr>
        </p:nvSpPr>
        <p:spPr/>
        <p:txBody>
          <a:bodyPr>
            <a:normAutofit/>
          </a:bodyPr>
          <a:lstStyle/>
          <a:p>
            <a:pPr algn="ctr"/>
            <a:r>
              <a:rPr lang="es-ES_tradnl" sz="3200" u="sng" dirty="0"/>
              <a:t>Normativas Generales</a:t>
            </a:r>
            <a:endParaRPr lang="es-ES_tradnl" sz="3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marL="566928" lvl="0" indent="-457200">
              <a:buFont typeface="+mj-lt"/>
              <a:buAutoNum type="arabicPeriod" startAt="4"/>
            </a:pPr>
            <a:r>
              <a:rPr lang="es-ES_tradnl" sz="2000" dirty="0"/>
              <a:t>Proporcionar con fidelidad y precisión los datos que la institución le requiera relativos a situaciones personales o de familia, cuando ello sea de interés para la Administración, debiendo ésta guardar la debida reserva de los mismos.</a:t>
            </a:r>
          </a:p>
          <a:p>
            <a:pPr marL="566928" lvl="0" indent="-457200">
              <a:buFont typeface="+mj-lt"/>
              <a:buAutoNum type="arabicPeriod" startAt="4"/>
            </a:pPr>
            <a:endParaRPr lang="es-ES_tradnl" sz="2000" dirty="0"/>
          </a:p>
          <a:p>
            <a:pPr marL="566928" lvl="0" indent="-457200">
              <a:buFont typeface="+mj-lt"/>
              <a:buAutoNum type="arabicPeriod" startAt="4"/>
            </a:pPr>
            <a:r>
              <a:rPr lang="es-ES_tradnl" sz="2000" dirty="0"/>
              <a:t>Denunciar ante el Ministerio Público o ante la policía, con la debida prontitud, los crímenes o simples delitos y a la autoridad competente los hechos de carácter irregular de que tome conocimientos en el ejercicio de su cargo.</a:t>
            </a:r>
          </a:p>
          <a:p>
            <a:pPr marL="566928" lvl="0" indent="-457200">
              <a:buFont typeface="+mj-lt"/>
              <a:buAutoNum type="arabicPeriod" startAt="4"/>
            </a:pPr>
            <a:endParaRPr lang="es-ES_tradnl" sz="2000" dirty="0"/>
          </a:p>
          <a:p>
            <a:pPr marL="566928" indent="-457200">
              <a:buFont typeface="+mj-lt"/>
              <a:buAutoNum type="arabicPeriod" startAt="4"/>
            </a:pPr>
            <a:r>
              <a:rPr lang="es-ES_tradnl" sz="2000" dirty="0"/>
              <a:t>Rendir fianza, cuando en razón de su cargo tenga la administración o custodia de fondos o bienes de conformidad con la ley Orgánica Constitucional de la Contraloría General de la República</a:t>
            </a:r>
          </a:p>
        </p:txBody>
      </p:sp>
      <p:sp>
        <p:nvSpPr>
          <p:cNvPr id="3" name="2 Título"/>
          <p:cNvSpPr>
            <a:spLocks noGrp="1"/>
          </p:cNvSpPr>
          <p:nvPr>
            <p:ph type="title"/>
          </p:nvPr>
        </p:nvSpPr>
        <p:spPr/>
        <p:txBody>
          <a:bodyPr>
            <a:normAutofit/>
          </a:bodyPr>
          <a:lstStyle/>
          <a:p>
            <a:pPr algn="ctr"/>
            <a:r>
              <a:rPr lang="es-ES_tradnl" sz="3200" u="sng" dirty="0"/>
              <a:t>Normativas Generales</a:t>
            </a:r>
            <a:endParaRPr lang="es-ES_tradnl"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marL="566928" lvl="0" indent="-457200" algn="just">
              <a:buFont typeface="+mj-lt"/>
              <a:buAutoNum type="arabicPeriod" startAt="7"/>
            </a:pPr>
            <a:r>
              <a:rPr lang="es-ES_tradnl" sz="2000" dirty="0"/>
              <a:t>Justificar ante el superior jerárquico de los cargos que se formulen con publicidad, dentro del plazo que este fije, atendidas las circunstancias del caso.</a:t>
            </a:r>
          </a:p>
          <a:p>
            <a:pPr marL="566928" lvl="0" indent="-457200" algn="just">
              <a:buFont typeface="+mj-lt"/>
              <a:buAutoNum type="arabicPeriod" startAt="7"/>
            </a:pPr>
            <a:endParaRPr lang="es-ES_tradnl" sz="2000" dirty="0"/>
          </a:p>
          <a:p>
            <a:pPr marL="566928" indent="-457200" algn="just">
              <a:buFont typeface="+mj-lt"/>
              <a:buAutoNum type="arabicPeriod" startAt="7"/>
            </a:pPr>
            <a:r>
              <a:rPr lang="es-ES_tradnl" sz="2000" dirty="0"/>
              <a:t>Desempeñar sus funciones con ecuanimidad y de acuerdo a instrucciones claras y objetivas de general aplicación, velando permanentemente para que las condiciones de trabajo permitan una actuación eficiente  de los funcionarios</a:t>
            </a:r>
          </a:p>
        </p:txBody>
      </p:sp>
      <p:sp>
        <p:nvSpPr>
          <p:cNvPr id="3" name="2 Título"/>
          <p:cNvSpPr>
            <a:spLocks noGrp="1"/>
          </p:cNvSpPr>
          <p:nvPr>
            <p:ph type="title"/>
          </p:nvPr>
        </p:nvSpPr>
        <p:spPr/>
        <p:txBody>
          <a:bodyPr>
            <a:normAutofit/>
          </a:bodyPr>
          <a:lstStyle/>
          <a:p>
            <a:pPr algn="ctr"/>
            <a:r>
              <a:rPr lang="es-ES_tradnl" sz="3200" u="sng" dirty="0"/>
              <a:t>Normativas Generales</a:t>
            </a:r>
            <a:endParaRPr lang="es-ES_tradnl"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142984"/>
            <a:ext cx="8229600" cy="4864307"/>
          </a:xfrm>
        </p:spPr>
        <p:txBody>
          <a:bodyPr>
            <a:normAutofit lnSpcReduction="10000"/>
          </a:bodyPr>
          <a:lstStyle/>
          <a:p>
            <a:pPr algn="just"/>
            <a:r>
              <a:rPr lang="es-ES_tradnl" sz="2000" b="1" u="sng" dirty="0"/>
              <a:t>Titular</a:t>
            </a:r>
            <a:r>
              <a:rPr lang="es-ES_tradnl" sz="2000" u="sng" dirty="0"/>
              <a:t>:</a:t>
            </a:r>
            <a:r>
              <a:rPr lang="es-ES_tradnl" sz="2000" dirty="0"/>
              <a:t> Es aquel en que se nombran funcionarios para ocupar en propiedad un cargo vacante, se ingresa a la planta de titular mediante concurso público.</a:t>
            </a:r>
          </a:p>
          <a:p>
            <a:pPr algn="just"/>
            <a:endParaRPr lang="es-ES_tradnl" sz="2000" dirty="0"/>
          </a:p>
          <a:p>
            <a:pPr algn="just"/>
            <a:r>
              <a:rPr lang="es-ES_tradnl" sz="2000" b="1" u="sng" dirty="0"/>
              <a:t>Contrata</a:t>
            </a:r>
            <a:r>
              <a:rPr lang="es-ES_tradnl" sz="2000" u="sng" dirty="0"/>
              <a:t>:</a:t>
            </a:r>
            <a:r>
              <a:rPr lang="es-ES_tradnl" sz="2000" dirty="0"/>
              <a:t> Se entiende por calidad jurídica a contrata, aquel de carácter transitorio que se consulta en la dotación de una institución, cuyo fin es el de complementar los cargos permanentes que forman parte de la planta del personal de un servicio, según lo requieran sus necesidades. Según el Estatuto Administrativo, la vigencia limitada en el tiempo de esta clase de empleo se determina por la jefatura superior del servicio en el respectivo instrumento de nombramiento, con la limitante que no puede exceder al 31 de diciembre de cada año. Cabe mencionar que dicha contratación es susceptible de renovación si la autoridad así lo considera y con las mismas condiciones legales ya señaladas.</a:t>
            </a:r>
          </a:p>
        </p:txBody>
      </p:sp>
      <p:sp>
        <p:nvSpPr>
          <p:cNvPr id="3" name="2 Título"/>
          <p:cNvSpPr>
            <a:spLocks noGrp="1"/>
          </p:cNvSpPr>
          <p:nvPr>
            <p:ph type="title"/>
          </p:nvPr>
        </p:nvSpPr>
        <p:spPr/>
        <p:txBody>
          <a:bodyPr>
            <a:normAutofit/>
          </a:bodyPr>
          <a:lstStyle/>
          <a:p>
            <a:pPr algn="ctr"/>
            <a:r>
              <a:rPr lang="es-ES_tradnl" sz="3200" u="sng" dirty="0"/>
              <a:t>Tipos de Contratos</a:t>
            </a:r>
            <a:br>
              <a:rPr lang="es-ES_tradnl" sz="3200" dirty="0"/>
            </a:br>
            <a:endParaRPr lang="es-ES_tradnl" sz="3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endParaRPr lang="es-ES_tradnl" sz="2000" b="1" u="sng" dirty="0"/>
          </a:p>
          <a:p>
            <a:pPr algn="just"/>
            <a:r>
              <a:rPr lang="es-ES_tradnl" sz="2000" b="1" u="sng" dirty="0"/>
              <a:t>Suma Alzada/Honorarios</a:t>
            </a:r>
            <a:r>
              <a:rPr lang="es-ES_tradnl" sz="2000" u="sng" dirty="0"/>
              <a:t>:</a:t>
            </a:r>
            <a:r>
              <a:rPr lang="es-ES_tradnl" sz="2000" dirty="0"/>
              <a:t> Es aquel en que se contrata sobre la base de honorarios a profesionales y técnicos de educación superior o expertos en determinadas materias. Del mismo modo se contrata, sobre la base de honorarios, a extranjeros que posean título correspondiente a la especialidad que se requiera</a:t>
            </a:r>
          </a:p>
        </p:txBody>
      </p:sp>
      <p:sp>
        <p:nvSpPr>
          <p:cNvPr id="3" name="2 Título"/>
          <p:cNvSpPr>
            <a:spLocks noGrp="1"/>
          </p:cNvSpPr>
          <p:nvPr>
            <p:ph type="title"/>
          </p:nvPr>
        </p:nvSpPr>
        <p:spPr/>
        <p:txBody>
          <a:bodyPr>
            <a:normAutofit/>
          </a:bodyPr>
          <a:lstStyle/>
          <a:p>
            <a:pPr algn="ctr"/>
            <a:r>
              <a:rPr lang="es-ES_tradnl" sz="3200" u="sng" dirty="0"/>
              <a:t>Tipos de Contratos</a:t>
            </a:r>
            <a:endParaRPr lang="es-ES_tradnl"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dirty="0"/>
              <a:t>El sistema de calificaciones tiene por objeto evaluar el desempeño y aptitudes  de cada funcionario, atendidas las exigencias y características de su cargo y servirá de base para la promoción, los estímulos y la eliminación del servicio.</a:t>
            </a:r>
          </a:p>
          <a:p>
            <a:pPr algn="just"/>
            <a:endParaRPr lang="es-ES_tradnl" sz="2000" dirty="0"/>
          </a:p>
          <a:p>
            <a:pPr algn="just"/>
            <a:r>
              <a:rPr lang="es-ES_tradnl" sz="2000" dirty="0"/>
              <a:t>Todos los funcionarios, incluido el personal a contrata, deben ser calificados anualmente, en algunas de las siguientes listas:</a:t>
            </a:r>
          </a:p>
          <a:p>
            <a:pPr algn="just"/>
            <a:endParaRPr lang="es-ES_tradnl" sz="2000" dirty="0"/>
          </a:p>
          <a:p>
            <a:pPr algn="just">
              <a:buFont typeface="Courier New" pitchFamily="49" charset="0"/>
              <a:buChar char="o"/>
            </a:pPr>
            <a:r>
              <a:rPr lang="es-ES_tradnl" sz="2000" dirty="0"/>
              <a:t>Lista nº 1: Distinción</a:t>
            </a:r>
          </a:p>
          <a:p>
            <a:pPr algn="just">
              <a:buFont typeface="Courier New" pitchFamily="49" charset="0"/>
              <a:buChar char="o"/>
            </a:pPr>
            <a:r>
              <a:rPr lang="es-ES_tradnl" sz="2000" dirty="0"/>
              <a:t>Lista nº 2: Buena</a:t>
            </a:r>
          </a:p>
          <a:p>
            <a:pPr algn="just">
              <a:buFont typeface="Courier New" pitchFamily="49" charset="0"/>
              <a:buChar char="o"/>
            </a:pPr>
            <a:r>
              <a:rPr lang="es-ES_tradnl" sz="2000" dirty="0"/>
              <a:t>Lista nº 3: Condicional</a:t>
            </a:r>
          </a:p>
          <a:p>
            <a:pPr algn="just">
              <a:buFont typeface="Courier New" pitchFamily="49" charset="0"/>
              <a:buChar char="o"/>
            </a:pPr>
            <a:r>
              <a:rPr lang="es-ES_tradnl" sz="2000" dirty="0"/>
              <a:t>Lista nº 4: Eliminación</a:t>
            </a:r>
          </a:p>
        </p:txBody>
      </p:sp>
      <p:sp>
        <p:nvSpPr>
          <p:cNvPr id="3" name="2 Título"/>
          <p:cNvSpPr>
            <a:spLocks noGrp="1"/>
          </p:cNvSpPr>
          <p:nvPr>
            <p:ph type="title"/>
          </p:nvPr>
        </p:nvSpPr>
        <p:spPr/>
        <p:txBody>
          <a:bodyPr>
            <a:normAutofit/>
          </a:bodyPr>
          <a:lstStyle/>
          <a:p>
            <a:pPr algn="ctr"/>
            <a:r>
              <a:rPr lang="es-ES_tradnl" sz="3200" dirty="0"/>
              <a:t>Proceso de Calificaciones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b="1" dirty="0"/>
              <a:t>De la Junta Calificadora</a:t>
            </a:r>
          </a:p>
          <a:p>
            <a:pPr algn="just"/>
            <a:endParaRPr lang="es-ES_tradnl" sz="2000" b="1" dirty="0"/>
          </a:p>
          <a:p>
            <a:pPr algn="just"/>
            <a:r>
              <a:rPr lang="es-ES_tradnl" sz="2000" dirty="0"/>
              <a:t>En el Hospital San Agustín de la Ligua existirá una Junta Calificadora Local que estará compuesta por los 3 funcionarios de más alto nivel jerárquico y por un representante del personal elegido por éste. Será presidida por el funcionario de más alto nivel jerárquico que la integre</a:t>
            </a:r>
          </a:p>
          <a:p>
            <a:pPr algn="just"/>
            <a:endParaRPr lang="es-ES_tradnl" sz="2000" dirty="0"/>
          </a:p>
        </p:txBody>
      </p:sp>
      <p:sp>
        <p:nvSpPr>
          <p:cNvPr id="3" name="2 Título"/>
          <p:cNvSpPr>
            <a:spLocks noGrp="1"/>
          </p:cNvSpPr>
          <p:nvPr>
            <p:ph type="title"/>
          </p:nvPr>
        </p:nvSpPr>
        <p:spPr/>
        <p:txBody>
          <a:bodyPr>
            <a:normAutofit/>
          </a:bodyPr>
          <a:lstStyle/>
          <a:p>
            <a:pPr algn="ctr"/>
            <a:r>
              <a:rPr lang="es-ES_tradnl" sz="3200" dirty="0"/>
              <a:t>Proceso de Calificaciones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b="1" dirty="0"/>
              <a:t>Períodos a Evaluar</a:t>
            </a:r>
          </a:p>
          <a:p>
            <a:pPr algn="just"/>
            <a:endParaRPr lang="es-ES_tradnl" sz="2000" b="1" dirty="0"/>
          </a:p>
          <a:p>
            <a:pPr algn="just"/>
            <a:r>
              <a:rPr lang="es-ES_tradnl" sz="2000" b="1" dirty="0"/>
              <a:t>Ley 18834</a:t>
            </a:r>
            <a:endParaRPr lang="es-ES_tradnl" sz="2000" dirty="0"/>
          </a:p>
          <a:p>
            <a:pPr algn="just"/>
            <a:r>
              <a:rPr lang="es-ES_tradnl" sz="2000" dirty="0"/>
              <a:t>La calificación evaluará los doce meses de desempeño funcionario comprendido entre el 1 de septiembre de un año y el 31 de agosto del año siguiente.</a:t>
            </a:r>
          </a:p>
          <a:p>
            <a:pPr algn="just"/>
            <a:r>
              <a:rPr lang="es-ES_tradnl" sz="2000" dirty="0"/>
              <a:t>El proceso de calificaciones se inicia el 1º de septiembre y termina a más tardar el 30 de noviembre de cada año.</a:t>
            </a:r>
          </a:p>
          <a:p>
            <a:pPr algn="just"/>
            <a:endParaRPr lang="es-ES_tradnl" sz="2000" dirty="0"/>
          </a:p>
          <a:p>
            <a:pPr algn="just"/>
            <a:r>
              <a:rPr lang="es-ES_tradnl" sz="2000" b="1" dirty="0"/>
              <a:t>Ley Médica (19664)</a:t>
            </a:r>
            <a:endParaRPr lang="es-ES_tradnl" sz="2000" dirty="0"/>
          </a:p>
          <a:p>
            <a:pPr algn="just"/>
            <a:r>
              <a:rPr lang="es-ES_tradnl" sz="2000" dirty="0"/>
              <a:t>El período de calificaciones para los profesionales médicos corresponde anualmente desde enero a diciembre</a:t>
            </a:r>
          </a:p>
        </p:txBody>
      </p:sp>
      <p:sp>
        <p:nvSpPr>
          <p:cNvPr id="3" name="2 Título"/>
          <p:cNvSpPr>
            <a:spLocks noGrp="1"/>
          </p:cNvSpPr>
          <p:nvPr>
            <p:ph type="title"/>
          </p:nvPr>
        </p:nvSpPr>
        <p:spPr/>
        <p:txBody>
          <a:bodyPr>
            <a:normAutofit/>
          </a:bodyPr>
          <a:lstStyle/>
          <a:p>
            <a:pPr algn="ctr"/>
            <a:r>
              <a:rPr lang="es-ES_tradnl" sz="3200" dirty="0"/>
              <a:t>Proceso de Calificaciones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pPr algn="just"/>
            <a:r>
              <a:rPr lang="es-ES_tradnl" sz="2000" dirty="0"/>
              <a:t>En el traslado de las dependencias hospitalarias desde su antigua localización en calle </a:t>
            </a:r>
            <a:r>
              <a:rPr lang="es-ES_tradnl" sz="2000" dirty="0" err="1"/>
              <a:t>Goenechea</a:t>
            </a:r>
            <a:r>
              <a:rPr lang="es-ES_tradnl" sz="2000" dirty="0"/>
              <a:t>, donde se dejo como herencia el nombre de la población “Villa San Agustín”, por vivir allí un gran número de funcionarios del dañado Hospital, se incluyo a la comunidad religiosa “San José”, la que constaba de 3 monjas que cumplían funciones de auxiliares de enfermería, economato y distribución de alimentos a los pacientes, luego del traslado del recinto hospitalario, concentraron sus actividades en el apoyo espiritual y  alimentar a los pacientes, para lo cual disponían de una casa habitación situada al interior del recinto asistencial que constaba de 3 dormitorios, 2 baños, una cocina, un comedor, una pequeña chacra y una capilla para el recogimiento diario, donde aún es posible apreciar iconografía religiosa de gran belleza y un piano parisino, donado por la aristocracia local a comienzos de la década de 1940, el que servía para acompañar los cantos religiosos</a:t>
            </a:r>
          </a:p>
        </p:txBody>
      </p:sp>
      <p:sp>
        <p:nvSpPr>
          <p:cNvPr id="2" name="1 Título"/>
          <p:cNvSpPr>
            <a:spLocks noGrp="1"/>
          </p:cNvSpPr>
          <p:nvPr>
            <p:ph type="title"/>
          </p:nvPr>
        </p:nvSpPr>
        <p:spPr/>
        <p:txBody>
          <a:bodyPr>
            <a:normAutofit/>
          </a:bodyPr>
          <a:lstStyle/>
          <a:p>
            <a:r>
              <a:rPr lang="es-ES_tradnl" b="1" u="sng" dirty="0"/>
              <a:t>RESEÑA HISTORICA</a:t>
            </a:r>
            <a:endParaRPr lang="es-ES_tradn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200" b="1" dirty="0"/>
              <a:t>Precalificaciones</a:t>
            </a:r>
            <a:endParaRPr lang="es-ES_tradnl" sz="2200" dirty="0"/>
          </a:p>
          <a:p>
            <a:pPr algn="just">
              <a:buNone/>
            </a:pPr>
            <a:endParaRPr lang="es-ES_tradnl" b="1" dirty="0"/>
          </a:p>
          <a:p>
            <a:pPr algn="just"/>
            <a:r>
              <a:rPr lang="es-ES_tradnl" sz="2400" dirty="0"/>
              <a:t>Los jefes serán responsables de las precalificaciones que efectúen, como asimismo de la calificación en la situación prevista en el inciso segundo del artículo 29 del Estatuto Administrativo.</a:t>
            </a:r>
          </a:p>
          <a:p>
            <a:pPr algn="just"/>
            <a:endParaRPr lang="es-ES_tradnl" sz="2400" dirty="0"/>
          </a:p>
          <a:p>
            <a:pPr algn="just"/>
            <a:r>
              <a:rPr lang="es-ES_tradnl" sz="2400" dirty="0"/>
              <a:t>La forma en que lleven a cabo este proceso deberá considerarse para efectos de la propia calificación.</a:t>
            </a:r>
          </a:p>
          <a:p>
            <a:pPr algn="just"/>
            <a:endParaRPr lang="es-ES_tradnl" sz="2400" dirty="0"/>
          </a:p>
        </p:txBody>
      </p:sp>
      <p:sp>
        <p:nvSpPr>
          <p:cNvPr id="3" name="2 Título"/>
          <p:cNvSpPr>
            <a:spLocks noGrp="1"/>
          </p:cNvSpPr>
          <p:nvPr>
            <p:ph type="title"/>
          </p:nvPr>
        </p:nvSpPr>
        <p:spPr/>
        <p:txBody>
          <a:bodyPr>
            <a:normAutofit/>
          </a:bodyPr>
          <a:lstStyle/>
          <a:p>
            <a:pPr algn="ctr"/>
            <a:r>
              <a:rPr lang="es-ES_tradnl" sz="3200" dirty="0"/>
              <a:t>Proceso de Calificaciones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sz="2000" b="1" dirty="0"/>
              <a:t>Quienes no se evalúan</a:t>
            </a:r>
          </a:p>
          <a:p>
            <a:pPr algn="just">
              <a:buNone/>
            </a:pPr>
            <a:endParaRPr lang="es-ES_tradnl" sz="2000" dirty="0"/>
          </a:p>
          <a:p>
            <a:pPr algn="just">
              <a:lnSpc>
                <a:spcPct val="150000"/>
              </a:lnSpc>
            </a:pPr>
            <a:r>
              <a:rPr lang="es-ES_tradnl" sz="2000" dirty="0"/>
              <a:t>No serán calificados los funcionarios que por cualquier motivo hubieren desempeñado efectivamente sus funciones por un lapso inferior a seis meses, ya sea en forma continua o discontinua dentro del respectivo período calificatorio, caso en el cual conservarán las calificaciones del año anterior</a:t>
            </a:r>
          </a:p>
          <a:p>
            <a:endParaRPr lang="es-ES_tradnl" dirty="0"/>
          </a:p>
        </p:txBody>
      </p:sp>
      <p:sp>
        <p:nvSpPr>
          <p:cNvPr id="3" name="2 Título"/>
          <p:cNvSpPr>
            <a:spLocks noGrp="1"/>
          </p:cNvSpPr>
          <p:nvPr>
            <p:ph type="title"/>
          </p:nvPr>
        </p:nvSpPr>
        <p:spPr/>
        <p:txBody>
          <a:bodyPr>
            <a:normAutofit/>
          </a:bodyPr>
          <a:lstStyle/>
          <a:p>
            <a:pPr algn="ctr"/>
            <a:r>
              <a:rPr lang="es-ES_tradnl" sz="3200" dirty="0"/>
              <a:t>Proceso de Calificaciones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dirty="0"/>
              <a:t>La Jornada Ordinaria de Trabajo de los funcionarios es de 44 horas, distribuidas de Lunes a Viernes, no pudiendo exceder de 9 horas diarias. Personal en turnos su jornada de trabajo es de 12 horas, diurnas o nocturnas.</a:t>
            </a:r>
          </a:p>
          <a:p>
            <a:pPr algn="just">
              <a:buNone/>
            </a:pPr>
            <a:endParaRPr lang="es-ES_tradnl" sz="2000" dirty="0"/>
          </a:p>
          <a:p>
            <a:pPr algn="just"/>
            <a:r>
              <a:rPr lang="es-ES_tradnl" sz="2000" dirty="0"/>
              <a:t>Son trabajos extraordinarios aquellos se realizan después de la jornada ordinaria, de noche, en días Sábados, Domingos y Festivos cuando hayan de cumplirse tareas impostergables</a:t>
            </a:r>
          </a:p>
          <a:p>
            <a:pPr algn="just"/>
            <a:endParaRPr lang="es-ES_tradnl" sz="2000" dirty="0"/>
          </a:p>
          <a:p>
            <a:pPr algn="just"/>
            <a:r>
              <a:rPr lang="es-ES_tradnl" sz="2000" dirty="0"/>
              <a:t>Los trabajos extraordinarios se compensan con descanso complementario, si no es posible por razones de buen servicio, se compensan con un recargo en las remuneraciones</a:t>
            </a:r>
          </a:p>
        </p:txBody>
      </p:sp>
      <p:sp>
        <p:nvSpPr>
          <p:cNvPr id="3" name="2 Título"/>
          <p:cNvSpPr>
            <a:spLocks noGrp="1"/>
          </p:cNvSpPr>
          <p:nvPr>
            <p:ph type="title"/>
          </p:nvPr>
        </p:nvSpPr>
        <p:spPr>
          <a:xfrm>
            <a:off x="457200" y="274638"/>
            <a:ext cx="8229600" cy="654032"/>
          </a:xfrm>
        </p:spPr>
        <p:txBody>
          <a:bodyPr>
            <a:normAutofit fontScale="90000"/>
          </a:bodyPr>
          <a:lstStyle/>
          <a:p>
            <a:pPr algn="ctr"/>
            <a:br>
              <a:rPr lang="es-ES_tradnl" sz="3600" dirty="0"/>
            </a:br>
            <a:r>
              <a:rPr lang="es-ES_tradnl" sz="3600" dirty="0"/>
              <a:t>De la Jornada de Trabajo</a:t>
            </a:r>
            <a:br>
              <a:rPr lang="es-ES_tradnl" dirty="0"/>
            </a:br>
            <a:endParaRPr lang="es-ES_tradn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lnSpc>
                <a:spcPct val="150000"/>
              </a:lnSpc>
            </a:pPr>
            <a:r>
              <a:rPr lang="es-ES_tradnl" sz="2000" dirty="0"/>
              <a:t>Se entiende por permiso la ausencia transitoria a la institución por parte del funcionario. El jefe superior de la institución podrá conceder o denegar, discrecionalmente dichos permisos.  Los funcionarios podrán solicitar permisos para ausentarse de sus labores  por motivos particulares hasta por 6 días en año calendario, con goce de remuneraciones. Estos permisos pueden fraccionarse por días o medios días</a:t>
            </a:r>
          </a:p>
        </p:txBody>
      </p:sp>
      <p:sp>
        <p:nvSpPr>
          <p:cNvPr id="3" name="2 Título"/>
          <p:cNvSpPr>
            <a:spLocks noGrp="1"/>
          </p:cNvSpPr>
          <p:nvPr>
            <p:ph type="title"/>
          </p:nvPr>
        </p:nvSpPr>
        <p:spPr>
          <a:xfrm>
            <a:off x="457200" y="274638"/>
            <a:ext cx="8229600" cy="725470"/>
          </a:xfrm>
        </p:spPr>
        <p:txBody>
          <a:bodyPr>
            <a:normAutofit fontScale="90000"/>
          </a:bodyPr>
          <a:lstStyle/>
          <a:p>
            <a:pPr algn="ctr"/>
            <a:br>
              <a:rPr lang="es-ES_tradnl" sz="3200" dirty="0"/>
            </a:br>
            <a:r>
              <a:rPr lang="es-ES_tradnl" sz="3200" dirty="0"/>
              <a:t>De los Permisos Administrativos</a:t>
            </a:r>
            <a:br>
              <a:rPr lang="es-ES_tradnl" sz="3200" dirty="0"/>
            </a:br>
            <a:endParaRPr lang="es-ES_tradnl"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sz="2400" dirty="0"/>
              <a:t>El funcionario puede solicitar permisos sin goce de remuneraciones hasta por 6 meses en año calendario. Para permanecer en el extranjero hasta por 2 años.</a:t>
            </a:r>
          </a:p>
          <a:p>
            <a:pPr algn="just"/>
            <a:endParaRPr lang="es-ES_tradnl" sz="2400" dirty="0"/>
          </a:p>
          <a:p>
            <a:pPr algn="just"/>
            <a:r>
              <a:rPr lang="es-ES_tradnl" sz="2400" dirty="0"/>
              <a:t>Los permisos menores a 30 días son autorizados por el Director del Hospital, los permisos mayores a 30 días serán autorizados por el Director/a del Servicio de Salud</a:t>
            </a:r>
            <a:r>
              <a:rPr lang="es-ES_tradnl" dirty="0"/>
              <a:t>.</a:t>
            </a:r>
          </a:p>
          <a:p>
            <a:endParaRPr lang="es-ES_tradnl" dirty="0"/>
          </a:p>
        </p:txBody>
      </p:sp>
      <p:sp>
        <p:nvSpPr>
          <p:cNvPr id="3" name="2 Título"/>
          <p:cNvSpPr>
            <a:spLocks noGrp="1"/>
          </p:cNvSpPr>
          <p:nvPr>
            <p:ph type="title"/>
          </p:nvPr>
        </p:nvSpPr>
        <p:spPr>
          <a:xfrm>
            <a:off x="457200" y="571480"/>
            <a:ext cx="8229600" cy="642942"/>
          </a:xfrm>
        </p:spPr>
        <p:txBody>
          <a:bodyPr>
            <a:normAutofit fontScale="90000"/>
          </a:bodyPr>
          <a:lstStyle/>
          <a:p>
            <a:pPr algn="ctr"/>
            <a:br>
              <a:rPr lang="es-ES_tradnl" sz="3200" dirty="0"/>
            </a:br>
            <a:r>
              <a:rPr lang="es-ES_tradnl" sz="3200" dirty="0"/>
              <a:t>Permiso Sin Goce de Remuneraciones </a:t>
            </a:r>
            <a:br>
              <a:rPr lang="es-ES_tradnl" sz="3200" dirty="0"/>
            </a:br>
            <a:endParaRPr lang="es-ES_tradnl" sz="32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85860"/>
            <a:ext cx="8229600" cy="4721431"/>
          </a:xfrm>
        </p:spPr>
        <p:txBody>
          <a:bodyPr>
            <a:normAutofit/>
          </a:bodyPr>
          <a:lstStyle/>
          <a:p>
            <a:pPr algn="just"/>
            <a:r>
              <a:rPr lang="es-ES_tradnl" sz="2000" dirty="0"/>
              <a:t>El feriado no podrá en ningún caso es denegado discrecionalmente.</a:t>
            </a:r>
          </a:p>
          <a:p>
            <a:pPr algn="just"/>
            <a:endParaRPr lang="es-ES_tradnl" sz="2000" dirty="0"/>
          </a:p>
          <a:p>
            <a:pPr algn="just"/>
            <a:r>
              <a:rPr lang="es-ES_tradnl" sz="2000" dirty="0"/>
              <a:t>Cuando las necesidades del servicio así lo aconsejen, se podrá anticipar o postergar la época del feriado, a condición de que éste quede comprendido dentro del respectivo año, salvo que el funcionario pida hacer uso conjunto de su feriado con el que corresponda al año siguiente. El feriado no podrá acumularse más de dos períodos consecutivos. El feriado puede solicitarse de manera fraccionada, pero una de las fracciones no puede ser inferior a 10 días. El funcionario que ingrese a la Administración del Estado no tendrá derecho a hacer uso de feriado en tanto no haya cumplido efectivamente un año de servicio</a:t>
            </a:r>
          </a:p>
        </p:txBody>
      </p:sp>
      <p:sp>
        <p:nvSpPr>
          <p:cNvPr id="3" name="2 Título"/>
          <p:cNvSpPr>
            <a:spLocks noGrp="1"/>
          </p:cNvSpPr>
          <p:nvPr>
            <p:ph type="title"/>
          </p:nvPr>
        </p:nvSpPr>
        <p:spPr>
          <a:xfrm>
            <a:off x="457200" y="274638"/>
            <a:ext cx="8229600" cy="582594"/>
          </a:xfrm>
        </p:spPr>
        <p:txBody>
          <a:bodyPr>
            <a:normAutofit fontScale="90000"/>
          </a:bodyPr>
          <a:lstStyle/>
          <a:p>
            <a:pPr algn="ctr"/>
            <a:br>
              <a:rPr lang="es-ES_tradnl" sz="3200" dirty="0"/>
            </a:br>
            <a:r>
              <a:rPr lang="es-ES_tradnl" sz="3200" dirty="0"/>
              <a:t>De los Feriados Legales</a:t>
            </a:r>
            <a:br>
              <a:rPr lang="es-ES_tradnl" sz="3200" dirty="0"/>
            </a:br>
            <a:endParaRPr lang="es-ES_tradnl" sz="3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071546"/>
            <a:ext cx="8229600" cy="4935745"/>
          </a:xfrm>
        </p:spPr>
        <p:txBody>
          <a:bodyPr>
            <a:normAutofit/>
          </a:bodyPr>
          <a:lstStyle/>
          <a:p>
            <a:pPr algn="just"/>
            <a:r>
              <a:rPr lang="es-ES_tradnl" sz="2000" dirty="0"/>
              <a:t>Se entiende por feriado al descanso que tiene derecho el funcionario, con goce de todas sus remuneraciones.</a:t>
            </a:r>
          </a:p>
          <a:p>
            <a:pPr algn="just"/>
            <a:endParaRPr lang="es-ES_tradnl" sz="2000" dirty="0"/>
          </a:p>
          <a:p>
            <a:pPr algn="just"/>
            <a:r>
              <a:rPr lang="es-ES_tradnl" sz="2000" dirty="0"/>
              <a:t>El feriado corresponde a cada año calendario y será de 15 días hábiles  para los funcionarios con menos de 15 años de servicio, de 20 días hábiles para los funcionarios con 15 a 19 años de servicio y de 25 días hábiles para funcionarios con 20 y más años de servicio</a:t>
            </a:r>
          </a:p>
          <a:p>
            <a:pPr algn="just"/>
            <a:endParaRPr lang="es-ES_tradnl" sz="2000" dirty="0"/>
          </a:p>
          <a:p>
            <a:pPr algn="just"/>
            <a:r>
              <a:rPr lang="es-ES_tradnl" sz="2000" dirty="0"/>
              <a:t>El funcionario coordinara con su jefatura su feriado, fecha en que hará uso de este derecho y lo formalizará mediante un formato específico que otorgará la Oficina de Personal. El formato debe ser firmado por el funcionario y su jefatura directa</a:t>
            </a:r>
          </a:p>
        </p:txBody>
      </p:sp>
      <p:sp>
        <p:nvSpPr>
          <p:cNvPr id="3" name="2 Título"/>
          <p:cNvSpPr>
            <a:spLocks noGrp="1"/>
          </p:cNvSpPr>
          <p:nvPr>
            <p:ph type="title"/>
          </p:nvPr>
        </p:nvSpPr>
        <p:spPr>
          <a:xfrm>
            <a:off x="457200" y="274638"/>
            <a:ext cx="8229600" cy="725470"/>
          </a:xfrm>
        </p:spPr>
        <p:txBody>
          <a:bodyPr>
            <a:normAutofit/>
          </a:bodyPr>
          <a:lstStyle/>
          <a:p>
            <a:pPr algn="ctr"/>
            <a:r>
              <a:rPr lang="es-ES_tradnl" sz="3200" dirty="0"/>
              <a:t>De los Feriados Legales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ES" sz="2000" b="1" dirty="0"/>
              <a:t>Ley 20.764: Nuevo Permiso por Matrimonio del Trabajador</a:t>
            </a:r>
            <a:endParaRPr lang="es-CL" sz="2000" dirty="0"/>
          </a:p>
          <a:p>
            <a:endParaRPr lang="es-CL" dirty="0"/>
          </a:p>
          <a:p>
            <a:r>
              <a:rPr lang="es-CL" sz="1900" dirty="0"/>
              <a:t>En el caso de contraer matrimonio, todo trabajador tendrá derecho a cinco días hábiles continuos de permiso pagado, adicional al feriado anual, independientemente del tiempo de servicio.</a:t>
            </a:r>
          </a:p>
          <a:p>
            <a:endParaRPr lang="es-CL" sz="1900" dirty="0"/>
          </a:p>
          <a:p>
            <a:r>
              <a:rPr lang="es-CL" sz="1900" dirty="0"/>
              <a:t>Este permiso se podrá utilizar, a elección del trabajador, en el día del matrimonio y en los días inmediatamente anteriores o posteriores al de su celebración.</a:t>
            </a:r>
          </a:p>
          <a:p>
            <a:endParaRPr lang="es-CL" sz="1900" dirty="0"/>
          </a:p>
          <a:p>
            <a:r>
              <a:rPr lang="es-CL" sz="1900" dirty="0"/>
              <a:t>El trabajador deberá dar aviso a su empleador con treinta días de anticipación y presentar dentro de los treinta días siguientes a la celebración el respectivo certificado de matrimonio del Servicio de Registro Civil e Identificación</a:t>
            </a:r>
            <a:r>
              <a:rPr lang="es-CL" sz="2200" dirty="0"/>
              <a:t>.</a:t>
            </a:r>
          </a:p>
        </p:txBody>
      </p:sp>
      <p:sp>
        <p:nvSpPr>
          <p:cNvPr id="3" name="2 Título"/>
          <p:cNvSpPr>
            <a:spLocks noGrp="1"/>
          </p:cNvSpPr>
          <p:nvPr>
            <p:ph type="title"/>
          </p:nvPr>
        </p:nvSpPr>
        <p:spPr/>
        <p:txBody>
          <a:bodyPr>
            <a:normAutofit/>
          </a:bodyPr>
          <a:lstStyle/>
          <a:p>
            <a:pPr algn="ctr"/>
            <a:r>
              <a:rPr lang="es-CL" sz="3200" dirty="0"/>
              <a:t>PERMISO POR MATRIMONIO</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142984"/>
            <a:ext cx="8229600" cy="4864307"/>
          </a:xfrm>
        </p:spPr>
        <p:txBody>
          <a:bodyPr>
            <a:normAutofit/>
          </a:bodyPr>
          <a:lstStyle/>
          <a:p>
            <a:r>
              <a:rPr lang="es-ES_tradnl" sz="2000" b="1" dirty="0"/>
              <a:t>Permiso Prenatal</a:t>
            </a:r>
            <a:endParaRPr lang="es-ES_tradnl" sz="2000" dirty="0"/>
          </a:p>
          <a:p>
            <a:r>
              <a:rPr lang="es-ES_tradnl" sz="2000" dirty="0"/>
              <a:t>Es el descanso de 6 semanas anterior al nacimiento del hijo/a. El médico que tenga a su cargo la atención de la mujer, determina la fecha probable de nacimiento  para efectos de este permiso.</a:t>
            </a:r>
          </a:p>
          <a:p>
            <a:pPr>
              <a:buNone/>
            </a:pPr>
            <a:endParaRPr lang="es-ES_tradnl" sz="2000" dirty="0"/>
          </a:p>
          <a:p>
            <a:r>
              <a:rPr lang="es-ES_tradnl" sz="2000" b="1" dirty="0"/>
              <a:t>Permiso Pre Natal Suplementario</a:t>
            </a:r>
            <a:endParaRPr lang="es-ES_tradnl" sz="2000" dirty="0"/>
          </a:p>
          <a:p>
            <a:r>
              <a:rPr lang="es-ES_tradnl" sz="2000" dirty="0"/>
              <a:t>Procede si la mujer presenta una enfermedad causada por el embarazo, previa a las 6 semanas nombradas anteriormente</a:t>
            </a:r>
          </a:p>
        </p:txBody>
      </p:sp>
      <p:sp>
        <p:nvSpPr>
          <p:cNvPr id="3" name="2 Título"/>
          <p:cNvSpPr>
            <a:spLocks noGrp="1"/>
          </p:cNvSpPr>
          <p:nvPr>
            <p:ph type="title"/>
          </p:nvPr>
        </p:nvSpPr>
        <p:spPr>
          <a:xfrm>
            <a:off x="457200" y="274638"/>
            <a:ext cx="8229600" cy="725470"/>
          </a:xfrm>
        </p:spPr>
        <p:txBody>
          <a:bodyPr>
            <a:normAutofit fontScale="90000"/>
          </a:bodyPr>
          <a:lstStyle/>
          <a:p>
            <a:pPr algn="ctr"/>
            <a:br>
              <a:rPr lang="es-ES_tradnl" sz="3600" u="sng" dirty="0"/>
            </a:br>
            <a:r>
              <a:rPr lang="es-ES_tradnl" sz="3600" u="sng" dirty="0"/>
              <a:t>Derechos que Protegen la Maternidad</a:t>
            </a:r>
            <a:br>
              <a:rPr lang="es-ES_tradnl" dirty="0"/>
            </a:br>
            <a:endParaRPr lang="es-ES_tradnl"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85860"/>
            <a:ext cx="8229600" cy="4721431"/>
          </a:xfrm>
        </p:spPr>
        <p:txBody>
          <a:bodyPr>
            <a:normAutofit/>
          </a:bodyPr>
          <a:lstStyle/>
          <a:p>
            <a:pPr algn="just"/>
            <a:r>
              <a:rPr lang="es-ES_tradnl" sz="2000" b="1" dirty="0"/>
              <a:t>Descanso Post Natal</a:t>
            </a:r>
          </a:p>
          <a:p>
            <a:pPr algn="just"/>
            <a:endParaRPr lang="es-ES_tradnl" sz="2000" dirty="0"/>
          </a:p>
          <a:p>
            <a:pPr algn="just"/>
            <a:r>
              <a:rPr lang="es-ES_tradnl" sz="2000" dirty="0"/>
              <a:t>Es el período de descanso de 12 semanas posteriores al nacimiento del hijo/a. Este permiso	 corresponde también a la trabajadora o trabajador que tenga a su cuidado un menor de edad inferir a 6 meses, por habérsele otorgado judicialmente la tuición como medida de protección. El descanso postnatal y las vacaciones son derechos independientes, si ambos coinciden, el segundo debe hacerse efectivo una vez reintegrada la funcionaria a sus labores</a:t>
            </a:r>
          </a:p>
        </p:txBody>
      </p:sp>
      <p:sp>
        <p:nvSpPr>
          <p:cNvPr id="3" name="2 Título"/>
          <p:cNvSpPr>
            <a:spLocks noGrp="1"/>
          </p:cNvSpPr>
          <p:nvPr>
            <p:ph type="title"/>
          </p:nvPr>
        </p:nvSpPr>
        <p:spPr>
          <a:xfrm>
            <a:off x="457200" y="274638"/>
            <a:ext cx="8229600" cy="796908"/>
          </a:xfrm>
        </p:spPr>
        <p:txBody>
          <a:bodyPr>
            <a:normAutofit/>
          </a:bodyPr>
          <a:lstStyle/>
          <a:p>
            <a:pPr algn="ctr"/>
            <a:r>
              <a:rPr lang="es-ES_tradnl" sz="3200" u="sng" dirty="0"/>
              <a:t>Derechos que Protegen la Maternidad</a:t>
            </a:r>
            <a:endParaRPr lang="es-ES_tradnl"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lgn="just">
              <a:lnSpc>
                <a:spcPct val="150000"/>
              </a:lnSpc>
            </a:pPr>
            <a:r>
              <a:rPr lang="es-ES_tradnl" sz="2000" dirty="0"/>
              <a:t>Lograr un Hospital humanizado, con resultados eficaces y eficientes, integrado a la red del Sistema de Salud y al Sistema Social, con una imagen corporativa solida, en permanente interacción con los otros niveles de atención; abierto al cambio, flexible a la retroalimentación y control social. Ha de ser un hogar común donde hombres y mujeres procuren ejercer su vocación profesional de servicio a los enfermos,  con serios compromisos éticos y científicos, con especial énfasis en el plano interno a las oportunidades de crecimiento personal y profesional de los funcionarios</a:t>
            </a:r>
          </a:p>
        </p:txBody>
      </p:sp>
      <p:sp>
        <p:nvSpPr>
          <p:cNvPr id="2" name="1 Título"/>
          <p:cNvSpPr>
            <a:spLocks noGrp="1"/>
          </p:cNvSpPr>
          <p:nvPr>
            <p:ph type="title"/>
          </p:nvPr>
        </p:nvSpPr>
        <p:spPr/>
        <p:txBody>
          <a:bodyPr>
            <a:normAutofit/>
          </a:bodyPr>
          <a:lstStyle/>
          <a:p>
            <a:pPr algn="ctr"/>
            <a:r>
              <a:rPr lang="es-ES_tradnl" sz="3200" b="1" u="sng" dirty="0"/>
              <a:t>MISION DEL HOSPITAL SAN AGUSTIN DE LA LIGUA</a:t>
            </a:r>
            <a:endParaRPr lang="es-ES_tradnl" sz="3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000108"/>
            <a:ext cx="8229600" cy="5007183"/>
          </a:xfrm>
        </p:spPr>
        <p:txBody>
          <a:bodyPr>
            <a:normAutofit/>
          </a:bodyPr>
          <a:lstStyle/>
          <a:p>
            <a:r>
              <a:rPr lang="es-ES_tradnl" sz="2000" b="1" dirty="0"/>
              <a:t>Post Natal Parental</a:t>
            </a:r>
          </a:p>
          <a:p>
            <a:endParaRPr lang="es-ES_tradnl" sz="2000" dirty="0"/>
          </a:p>
          <a:p>
            <a:pPr algn="just"/>
            <a:r>
              <a:rPr lang="es-ES_tradnl" sz="2000" dirty="0"/>
              <a:t>Corresponde al tiempo de descanso inmediatamente posterior al período de reposo postnatal, de carácter irrenunciable, establecido a favor de la madre por regla general. Este permiso puede solicitarse por 12 semanas en jornada completa, inmediatamente posterior al postnatal o por 18 semanas en  jornada parcial.</a:t>
            </a:r>
          </a:p>
          <a:p>
            <a:pPr algn="just">
              <a:buNone/>
            </a:pPr>
            <a:endParaRPr lang="es-ES_tradnl" sz="2000" dirty="0"/>
          </a:p>
          <a:p>
            <a:pPr algn="just"/>
            <a:r>
              <a:rPr lang="es-ES_tradnl" sz="2000" dirty="0"/>
              <a:t>El permiso postnatal parental otorga a la madre la facultad de poder traspasar al padre del niño de 1 a 7 semanas del permiso, debiendo manifestarlo en términos formales y explícitos, caso en el cual el padre hará uso del descanso en los mismos términos de la madre. Solo puede hacer uso de este permiso al término del periodo.</a:t>
            </a:r>
          </a:p>
        </p:txBody>
      </p:sp>
      <p:sp>
        <p:nvSpPr>
          <p:cNvPr id="3" name="2 Título"/>
          <p:cNvSpPr>
            <a:spLocks noGrp="1"/>
          </p:cNvSpPr>
          <p:nvPr>
            <p:ph type="title"/>
          </p:nvPr>
        </p:nvSpPr>
        <p:spPr>
          <a:xfrm>
            <a:off x="457200" y="274638"/>
            <a:ext cx="8229600" cy="582594"/>
          </a:xfrm>
        </p:spPr>
        <p:txBody>
          <a:bodyPr>
            <a:normAutofit/>
          </a:bodyPr>
          <a:lstStyle/>
          <a:p>
            <a:pPr algn="ctr"/>
            <a:r>
              <a:rPr lang="es-ES_tradnl" sz="3200" u="sng" dirty="0"/>
              <a:t>Derechos que Protegen la Maternidad</a:t>
            </a:r>
            <a:endParaRPr lang="es-ES_tradnl" sz="32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14422"/>
            <a:ext cx="8229600" cy="4792869"/>
          </a:xfrm>
        </p:spPr>
        <p:txBody>
          <a:bodyPr>
            <a:normAutofit fontScale="92500"/>
          </a:bodyPr>
          <a:lstStyle/>
          <a:p>
            <a:pPr algn="just"/>
            <a:r>
              <a:rPr lang="es-ES_tradnl" sz="2000" b="1" dirty="0"/>
              <a:t>Permiso Paternal (ley 20.047)</a:t>
            </a:r>
          </a:p>
          <a:p>
            <a:pPr algn="just"/>
            <a:endParaRPr lang="es-ES_tradnl" sz="2000" dirty="0"/>
          </a:p>
          <a:p>
            <a:pPr algn="just"/>
            <a:r>
              <a:rPr lang="es-ES_tradnl" sz="1900" dirty="0"/>
              <a:t>El padre tendrá derecho a un permiso pagado de 5 días en caso de nacimiento de un hijo/a, el que podrá utilizar a su elección desde el momento del parto, en este caso será de días corridos o distribuirlos dentro del primer mes desde la fecha del nacimiento.</a:t>
            </a:r>
          </a:p>
          <a:p>
            <a:pPr algn="just"/>
            <a:endParaRPr lang="es-ES_tradnl" sz="1900" dirty="0"/>
          </a:p>
          <a:p>
            <a:pPr algn="just"/>
            <a:r>
              <a:rPr lang="es-ES_tradnl" sz="1900" dirty="0"/>
              <a:t>Este permiso también se otorgara al padre que se le conceda la adopción de un hijo, contado desde la respectiva sentencia definitiva</a:t>
            </a:r>
          </a:p>
          <a:p>
            <a:pPr algn="just"/>
            <a:endParaRPr lang="es-ES_tradnl" sz="2000" dirty="0"/>
          </a:p>
          <a:p>
            <a:r>
              <a:rPr lang="es-ES_tradnl" sz="2000" b="1" dirty="0"/>
              <a:t>Permiso por el hijo/a menor de 1 año</a:t>
            </a:r>
          </a:p>
          <a:p>
            <a:endParaRPr lang="es-ES_tradnl" sz="2000" dirty="0"/>
          </a:p>
          <a:p>
            <a:r>
              <a:rPr lang="es-ES_tradnl" sz="2000" dirty="0"/>
              <a:t>Se otorga cuando el hijo/a es menor de 1 año, así como cuando se tenga bajo tuición o cuidado personal por resolución judicial.</a:t>
            </a:r>
          </a:p>
          <a:p>
            <a:pPr algn="just"/>
            <a:endParaRPr lang="es-ES_tradnl" sz="2000" dirty="0"/>
          </a:p>
        </p:txBody>
      </p:sp>
      <p:sp>
        <p:nvSpPr>
          <p:cNvPr id="3" name="2 Título"/>
          <p:cNvSpPr>
            <a:spLocks noGrp="1"/>
          </p:cNvSpPr>
          <p:nvPr>
            <p:ph type="title"/>
          </p:nvPr>
        </p:nvSpPr>
        <p:spPr>
          <a:xfrm>
            <a:off x="457200" y="274638"/>
            <a:ext cx="8229600" cy="868346"/>
          </a:xfrm>
        </p:spPr>
        <p:txBody>
          <a:bodyPr>
            <a:normAutofit/>
          </a:bodyPr>
          <a:lstStyle/>
          <a:p>
            <a:pPr algn="ctr"/>
            <a:r>
              <a:rPr lang="es-ES_tradnl" sz="3200" u="sng" dirty="0"/>
              <a:t>Derechos que Protegen la Maternidad</a:t>
            </a:r>
            <a:endParaRPr lang="es-ES_tradnl" sz="32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14422"/>
            <a:ext cx="8229600" cy="4792869"/>
          </a:xfrm>
        </p:spPr>
        <p:txBody>
          <a:bodyPr>
            <a:normAutofit/>
          </a:bodyPr>
          <a:lstStyle/>
          <a:p>
            <a:r>
              <a:rPr lang="es-ES_tradnl" sz="2000" b="1" dirty="0"/>
              <a:t>Derecho para alimentar al hijo/a (ley 20.166)</a:t>
            </a:r>
          </a:p>
          <a:p>
            <a:pPr>
              <a:buNone/>
            </a:pPr>
            <a:endParaRPr lang="es-ES_tradnl" sz="2000" dirty="0"/>
          </a:p>
          <a:p>
            <a:r>
              <a:rPr lang="es-ES_tradnl" sz="2000" dirty="0"/>
              <a:t>Las trabajadoras tendrán derecho a disponer, a lo menos, de una hora al día (más los tiempos de traslados), para dar alimentos a sus hijos menores de 2 años. Este derecho podrá ejercerse de alguna de las siguientes formas a acordar con el jefe de Servicio:</a:t>
            </a:r>
          </a:p>
          <a:p>
            <a:endParaRPr lang="es-ES_tradnl" sz="2000" dirty="0"/>
          </a:p>
          <a:p>
            <a:pPr lvl="0">
              <a:buFont typeface="Courier New" pitchFamily="49" charset="0"/>
              <a:buChar char="o"/>
            </a:pPr>
            <a:r>
              <a:rPr lang="es-ES_tradnl" sz="2000" dirty="0"/>
              <a:t>En cualquier momento dentro de la jornada de trabajo</a:t>
            </a:r>
          </a:p>
          <a:p>
            <a:pPr lvl="0">
              <a:buFont typeface="Courier New" pitchFamily="49" charset="0"/>
              <a:buChar char="o"/>
            </a:pPr>
            <a:endParaRPr lang="es-ES_tradnl" sz="2000" dirty="0"/>
          </a:p>
          <a:p>
            <a:pPr lvl="0">
              <a:buFont typeface="Courier New" pitchFamily="49" charset="0"/>
              <a:buChar char="o"/>
            </a:pPr>
            <a:r>
              <a:rPr lang="es-ES_tradnl" sz="2000" dirty="0"/>
              <a:t>Dividiéndolo, a solicitud de la interesada, en 2 porciones</a:t>
            </a:r>
          </a:p>
          <a:p>
            <a:pPr lvl="0">
              <a:buFont typeface="Courier New" pitchFamily="49" charset="0"/>
              <a:buChar char="o"/>
            </a:pPr>
            <a:endParaRPr lang="es-ES_tradnl" sz="2000" dirty="0"/>
          </a:p>
          <a:p>
            <a:pPr lvl="0">
              <a:buFont typeface="Courier New" pitchFamily="49" charset="0"/>
              <a:buChar char="o"/>
            </a:pPr>
            <a:r>
              <a:rPr lang="es-ES_tradnl" sz="2000" dirty="0"/>
              <a:t>Postergando o Adelantando en media hora, o en una hora, el inicio o término de la jornada de trabajo</a:t>
            </a:r>
          </a:p>
          <a:p>
            <a:pPr algn="just"/>
            <a:endParaRPr lang="es-ES_tradnl" sz="2000" dirty="0"/>
          </a:p>
        </p:txBody>
      </p:sp>
      <p:sp>
        <p:nvSpPr>
          <p:cNvPr id="3" name="2 Título"/>
          <p:cNvSpPr>
            <a:spLocks noGrp="1"/>
          </p:cNvSpPr>
          <p:nvPr>
            <p:ph type="title"/>
          </p:nvPr>
        </p:nvSpPr>
        <p:spPr>
          <a:xfrm>
            <a:off x="457200" y="274638"/>
            <a:ext cx="8229600" cy="796908"/>
          </a:xfrm>
        </p:spPr>
        <p:txBody>
          <a:bodyPr>
            <a:normAutofit/>
          </a:bodyPr>
          <a:lstStyle/>
          <a:p>
            <a:pPr algn="ctr"/>
            <a:r>
              <a:rPr lang="es-ES_tradnl" sz="3200" u="sng" dirty="0"/>
              <a:t>Derechos que Protegen la Maternidad</a:t>
            </a:r>
            <a:endParaRPr lang="es-ES_tradnl" sz="3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endParaRPr lang="es-ES_tradnl" sz="2000" dirty="0"/>
          </a:p>
          <a:p>
            <a:r>
              <a:rPr lang="es-ES_tradnl" sz="2000" dirty="0"/>
              <a:t>Este derecho podrá ser ejercido preferentemente en la sala cuna o en el lugar en que se encuentre el menor.</a:t>
            </a:r>
          </a:p>
          <a:p>
            <a:endParaRPr lang="es-ES_tradnl" sz="2000" dirty="0"/>
          </a:p>
          <a:p>
            <a:r>
              <a:rPr lang="es-ES_tradnl" sz="2000" dirty="0"/>
              <a:t>Para todos los efectos legales, el tiempo utilizado se considera como trabajado</a:t>
            </a:r>
          </a:p>
        </p:txBody>
      </p:sp>
      <p:sp>
        <p:nvSpPr>
          <p:cNvPr id="3" name="2 Título"/>
          <p:cNvSpPr>
            <a:spLocks noGrp="1"/>
          </p:cNvSpPr>
          <p:nvPr>
            <p:ph type="title"/>
          </p:nvPr>
        </p:nvSpPr>
        <p:spPr/>
        <p:txBody>
          <a:bodyPr>
            <a:normAutofit/>
          </a:bodyPr>
          <a:lstStyle/>
          <a:p>
            <a:pPr algn="ctr"/>
            <a:r>
              <a:rPr lang="es-ES_tradnl" sz="3200" u="sng" dirty="0"/>
              <a:t>Derechos que Protegen la Maternidad</a:t>
            </a:r>
            <a:endParaRPr lang="es-ES_tradnl" sz="32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dirty="0"/>
              <a:t>En el caso del fallecimiento de un hijo o cónyuge, el funcionario tiene derecho a 7 días corrido de permiso pagado, adicional al feriado anual, independientemente del tiempo de servicio.</a:t>
            </a:r>
          </a:p>
          <a:p>
            <a:pPr algn="just"/>
            <a:endParaRPr lang="es-ES_tradnl" sz="2000" dirty="0"/>
          </a:p>
          <a:p>
            <a:pPr algn="just"/>
            <a:r>
              <a:rPr lang="es-ES_tradnl" sz="2000" dirty="0"/>
              <a:t>En caso de muerte de un hijo en período de gestación, así como en la muerte del padre o madre del trabajador, tiene derecho a 3 días hábiles.</a:t>
            </a:r>
          </a:p>
          <a:p>
            <a:pPr algn="just"/>
            <a:endParaRPr lang="es-ES_tradnl" sz="2000" dirty="0"/>
          </a:p>
          <a:p>
            <a:pPr algn="just"/>
            <a:r>
              <a:rPr lang="es-ES_tradnl" sz="2000" dirty="0"/>
              <a:t>Estos permisos deben hacerse efectivos a partir del respectivo fallecimiento</a:t>
            </a:r>
          </a:p>
        </p:txBody>
      </p:sp>
      <p:sp>
        <p:nvSpPr>
          <p:cNvPr id="3" name="2 Título"/>
          <p:cNvSpPr>
            <a:spLocks noGrp="1"/>
          </p:cNvSpPr>
          <p:nvPr>
            <p:ph type="title"/>
          </p:nvPr>
        </p:nvSpPr>
        <p:spPr>
          <a:xfrm>
            <a:off x="457200" y="274638"/>
            <a:ext cx="8229600" cy="796908"/>
          </a:xfrm>
        </p:spPr>
        <p:txBody>
          <a:bodyPr>
            <a:normAutofit fontScale="90000"/>
          </a:bodyPr>
          <a:lstStyle/>
          <a:p>
            <a:pPr algn="ctr"/>
            <a:br>
              <a:rPr lang="es-ES_tradnl" sz="3200" dirty="0"/>
            </a:br>
            <a:r>
              <a:rPr lang="es-ES_tradnl" sz="3200" dirty="0"/>
              <a:t>Permiso por fallecimiento de un familiar</a:t>
            </a:r>
            <a:br>
              <a:rPr lang="es-ES_tradnl" sz="3200" dirty="0"/>
            </a:br>
            <a:endParaRPr lang="es-ES_tradnl" sz="32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sz="2000" b="1" dirty="0"/>
              <a:t>Sueldo</a:t>
            </a:r>
          </a:p>
          <a:p>
            <a:pPr algn="just"/>
            <a:endParaRPr lang="es-ES_tradnl" sz="2000" dirty="0"/>
          </a:p>
          <a:p>
            <a:pPr algn="just"/>
            <a:r>
              <a:rPr lang="es-ES_tradnl" sz="2000" dirty="0"/>
              <a:t>Los funcionarios tendrán derecho a percibir por sus servicios las remuneraciones y demás asignaciones adicionales que establezca la ley.</a:t>
            </a:r>
          </a:p>
          <a:p>
            <a:pPr algn="just"/>
            <a:endParaRPr lang="es-ES_tradnl" sz="2000" dirty="0"/>
          </a:p>
          <a:p>
            <a:pPr algn="just"/>
            <a:r>
              <a:rPr lang="es-ES_tradnl" sz="2000" b="1"/>
              <a:t>Bienios</a:t>
            </a:r>
          </a:p>
          <a:p>
            <a:pPr algn="just"/>
            <a:endParaRPr lang="es-ES_tradnl" sz="2000" dirty="0"/>
          </a:p>
          <a:p>
            <a:pPr algn="just"/>
            <a:r>
              <a:rPr lang="es-ES_tradnl" sz="2000" dirty="0"/>
              <a:t>Asignación que se reconoce por 2 años en un mismo grado y se cancela de acuerdo a un porcentaje de 2% por cada año, con un tope de 26%.</a:t>
            </a:r>
          </a:p>
          <a:p>
            <a:endParaRPr lang="es-ES_tradnl" dirty="0"/>
          </a:p>
        </p:txBody>
      </p:sp>
      <p:sp>
        <p:nvSpPr>
          <p:cNvPr id="3" name="2 Título"/>
          <p:cNvSpPr>
            <a:spLocks noGrp="1"/>
          </p:cNvSpPr>
          <p:nvPr>
            <p:ph type="title"/>
          </p:nvPr>
        </p:nvSpPr>
        <p:spPr/>
        <p:txBody>
          <a:bodyPr>
            <a:normAutofit/>
          </a:bodyPr>
          <a:lstStyle/>
          <a:p>
            <a:pPr algn="ctr"/>
            <a:r>
              <a:rPr lang="es-ES_tradnl" sz="3200" u="sng" dirty="0"/>
              <a:t>BENEFICIOS REMUNERACIONALES</a:t>
            </a:r>
            <a:endParaRPr lang="es-ES_tradnl" sz="32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1800" b="1" dirty="0"/>
              <a:t>Asignación Familiar</a:t>
            </a:r>
          </a:p>
          <a:p>
            <a:pPr algn="just"/>
            <a:r>
              <a:rPr lang="es-ES_tradnl" sz="1800" dirty="0"/>
              <a:t>Se reconoce a las cargas reconocidas de los funcionarios, se perciben hasta los 18 años prorrogables hasta los 24 años de edad siempre y cuando continúe estudios.</a:t>
            </a:r>
          </a:p>
          <a:p>
            <a:pPr algn="just"/>
            <a:endParaRPr lang="es-ES_tradnl" sz="1800" dirty="0"/>
          </a:p>
          <a:p>
            <a:pPr algn="just"/>
            <a:r>
              <a:rPr lang="es-ES_tradnl" sz="1800" b="1" dirty="0"/>
              <a:t>Bono Escolar</a:t>
            </a:r>
          </a:p>
          <a:p>
            <a:pPr algn="just"/>
            <a:r>
              <a:rPr lang="es-ES_tradnl" sz="1800" dirty="0"/>
              <a:t>Se cancela a los funcionarios cuyas cargas se encuentran reconocidas como tales y el monto lo designa la ley anualmente, el cual se cancela en marzo y junio de cada año.</a:t>
            </a:r>
          </a:p>
          <a:p>
            <a:pPr algn="just"/>
            <a:endParaRPr lang="es-ES_tradnl" sz="1800" dirty="0"/>
          </a:p>
          <a:p>
            <a:r>
              <a:rPr lang="es-ES_tradnl" sz="1800" b="1" dirty="0"/>
              <a:t>Bono Aguinaldo de Navidad y Fiestas Patrias</a:t>
            </a:r>
            <a:endParaRPr lang="es-ES_tradnl" sz="1800" dirty="0"/>
          </a:p>
          <a:p>
            <a:r>
              <a:rPr lang="es-ES_tradnl" sz="1800" dirty="0"/>
              <a:t>Monto fijado por ley en el mes de Diciembre de cada año</a:t>
            </a:r>
          </a:p>
          <a:p>
            <a:pPr algn="just"/>
            <a:endParaRPr lang="es-ES_tradnl" sz="2000" dirty="0"/>
          </a:p>
        </p:txBody>
      </p:sp>
      <p:sp>
        <p:nvSpPr>
          <p:cNvPr id="3" name="2 Título"/>
          <p:cNvSpPr>
            <a:spLocks noGrp="1"/>
          </p:cNvSpPr>
          <p:nvPr>
            <p:ph type="title"/>
          </p:nvPr>
        </p:nvSpPr>
        <p:spPr/>
        <p:txBody>
          <a:bodyPr>
            <a:normAutofit/>
          </a:bodyPr>
          <a:lstStyle/>
          <a:p>
            <a:pPr algn="ctr"/>
            <a:r>
              <a:rPr lang="es-ES_tradnl" sz="3200" u="sng" dirty="0"/>
              <a:t>BENEFICIOS REMUNERACIONALES</a:t>
            </a:r>
            <a:endParaRPr lang="es-ES_tradnl" sz="32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r>
              <a:rPr lang="es-ES_tradnl" sz="2000" b="1" dirty="0"/>
              <a:t>Asignación de Responsabilidad</a:t>
            </a:r>
            <a:endParaRPr lang="es-ES_tradnl" sz="2000" dirty="0"/>
          </a:p>
          <a:p>
            <a:pPr algn="just"/>
            <a:r>
              <a:rPr lang="es-ES_tradnl" sz="2000" dirty="0"/>
              <a:t>La asignación consiste en un incentivo remuneratorio para beneficiar a los funcionarios que desarrollen funciones de responsabilidad que la autoridad le designe, la ley otorga a los establecimientos de Baja Complejidad 8 cupos. Dicha asignación se designa mediante un concurso interno y sus requisitos son los siguientes:</a:t>
            </a:r>
          </a:p>
          <a:p>
            <a:pPr algn="just"/>
            <a:endParaRPr lang="es-ES_tradnl" sz="2000" dirty="0"/>
          </a:p>
          <a:p>
            <a:pPr lvl="0" algn="just">
              <a:buFont typeface="Courier New" pitchFamily="49" charset="0"/>
              <a:buChar char="o"/>
            </a:pPr>
            <a:r>
              <a:rPr lang="es-ES_tradnl" sz="1600" dirty="0"/>
              <a:t>Pertenecer a la planta de profesionales</a:t>
            </a:r>
          </a:p>
          <a:p>
            <a:pPr lvl="0" algn="just">
              <a:buFont typeface="Courier New" pitchFamily="49" charset="0"/>
              <a:buChar char="o"/>
            </a:pPr>
            <a:r>
              <a:rPr lang="es-ES_tradnl" sz="1600" dirty="0"/>
              <a:t>Tener la calidad de funcionario de planta o contrata</a:t>
            </a:r>
          </a:p>
          <a:p>
            <a:pPr lvl="0" algn="just">
              <a:buFont typeface="Courier New" pitchFamily="49" charset="0"/>
              <a:buChar char="o"/>
            </a:pPr>
            <a:r>
              <a:rPr lang="es-ES_tradnl" sz="1600" dirty="0"/>
              <a:t>Desempeñarse en un establecimiento de salud de los servicios de salud</a:t>
            </a:r>
          </a:p>
          <a:p>
            <a:pPr lvl="0" algn="just">
              <a:buFont typeface="Courier New" pitchFamily="49" charset="0"/>
              <a:buChar char="o"/>
            </a:pPr>
            <a:r>
              <a:rPr lang="es-ES_tradnl" sz="1600" dirty="0"/>
              <a:t>Desempeñarse en un jornada de 44 horas</a:t>
            </a:r>
          </a:p>
          <a:p>
            <a:pPr algn="just">
              <a:buFont typeface="Courier New" pitchFamily="49" charset="0"/>
              <a:buChar char="o"/>
            </a:pPr>
            <a:r>
              <a:rPr lang="es-ES_tradnl" sz="1600" dirty="0"/>
              <a:t>E</a:t>
            </a:r>
            <a:r>
              <a:rPr lang="es-ES_tradnl" sz="2000" dirty="0"/>
              <a:t>star sujeto a las normas de la ley 18.834 y del Decreto ley nº 249 del 74.</a:t>
            </a:r>
          </a:p>
        </p:txBody>
      </p:sp>
      <p:sp>
        <p:nvSpPr>
          <p:cNvPr id="3" name="2 Título"/>
          <p:cNvSpPr>
            <a:spLocks noGrp="1"/>
          </p:cNvSpPr>
          <p:nvPr>
            <p:ph type="title"/>
          </p:nvPr>
        </p:nvSpPr>
        <p:spPr/>
        <p:txBody>
          <a:bodyPr>
            <a:normAutofit/>
          </a:bodyPr>
          <a:lstStyle/>
          <a:p>
            <a:pPr algn="ctr"/>
            <a:r>
              <a:rPr lang="es-ES_tradnl" sz="3200" u="sng" dirty="0"/>
              <a:t>BENEFICIOS REMUNERACIONALES</a:t>
            </a:r>
            <a:endParaRPr lang="es-ES_tradnl" sz="32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_tradnl" sz="2000" b="1" dirty="0"/>
              <a:t>Asignación de Turno</a:t>
            </a:r>
          </a:p>
          <a:p>
            <a:endParaRPr lang="es-ES_tradnl" sz="2000" dirty="0"/>
          </a:p>
          <a:p>
            <a:pPr algn="just">
              <a:lnSpc>
                <a:spcPct val="150000"/>
              </a:lnSpc>
            </a:pPr>
            <a:r>
              <a:rPr lang="es-ES_tradnl" sz="2000" dirty="0"/>
              <a:t>Art. 72º, 73º, 74º, 75º, art. 8º y 13º transitorio de la ley 19.937 DFL nº 30, bonificación por cupos y se cancela a los funcionarios que se desempeñan en unidades de urgencia que funcionan las 24 horas en forma continua. Y sus porcentajes son Tercer Turno 70%, Cuarto Turno 38%.</a:t>
            </a:r>
          </a:p>
          <a:p>
            <a:endParaRPr lang="es-ES_tradnl" sz="2000" dirty="0"/>
          </a:p>
        </p:txBody>
      </p:sp>
      <p:sp>
        <p:nvSpPr>
          <p:cNvPr id="3" name="2 Título"/>
          <p:cNvSpPr>
            <a:spLocks noGrp="1"/>
          </p:cNvSpPr>
          <p:nvPr>
            <p:ph type="title"/>
          </p:nvPr>
        </p:nvSpPr>
        <p:spPr/>
        <p:txBody>
          <a:bodyPr>
            <a:normAutofit/>
          </a:bodyPr>
          <a:lstStyle/>
          <a:p>
            <a:pPr algn="ctr"/>
            <a:r>
              <a:rPr lang="es-ES_tradnl" sz="3200" u="sng" dirty="0"/>
              <a:t>BENEFICIOS REMUNERACIONALES</a:t>
            </a:r>
            <a:endParaRPr lang="es-ES_tradnl" sz="32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b="1" dirty="0"/>
              <a:t>Pago Horas Extraordinarias</a:t>
            </a:r>
          </a:p>
          <a:p>
            <a:pPr algn="just">
              <a:buNone/>
            </a:pPr>
            <a:endParaRPr lang="es-ES_tradnl" sz="2000" dirty="0"/>
          </a:p>
          <a:p>
            <a:pPr algn="just">
              <a:buNone/>
            </a:pPr>
            <a:r>
              <a:rPr lang="es-ES_tradnl" sz="2000" dirty="0"/>
              <a:t>   Art. 60º de la ley 18.834, El jefe superior de la institución, podrá ordenar trabajos extraordinarios a continuación de la jornada ordinaria, de noche o los días sábados, domingos y festivos cuando hayan de cumplirse tareas impostergables. Estos trabajos se compensarán  con descanso compensatorio. Si ello no fuera posible, por razones de buen servicio, aquellos serán compensados con un recargo en las remuneraciones</a:t>
            </a:r>
          </a:p>
        </p:txBody>
      </p:sp>
      <p:sp>
        <p:nvSpPr>
          <p:cNvPr id="3" name="2 Título"/>
          <p:cNvSpPr>
            <a:spLocks noGrp="1"/>
          </p:cNvSpPr>
          <p:nvPr>
            <p:ph type="title"/>
          </p:nvPr>
        </p:nvSpPr>
        <p:spPr/>
        <p:txBody>
          <a:bodyPr>
            <a:normAutofit/>
          </a:bodyPr>
          <a:lstStyle/>
          <a:p>
            <a:pPr algn="ctr"/>
            <a:r>
              <a:rPr lang="es-ES_tradnl" sz="3200" u="sng" dirty="0"/>
              <a:t>BENEFICIOS REMUNERACIONALES</a:t>
            </a:r>
            <a:endParaRPr lang="es-ES_tradnl"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46076"/>
            <a:ext cx="8229600" cy="796908"/>
          </a:xfrm>
        </p:spPr>
        <p:txBody>
          <a:bodyPr>
            <a:normAutofit/>
          </a:bodyPr>
          <a:lstStyle/>
          <a:p>
            <a:pPr algn="ctr"/>
            <a:r>
              <a:rPr lang="es-ES_tradnl" sz="3200" b="1" u="sng" dirty="0"/>
              <a:t>ORGANIGRAMA DEL HOSPITAL</a:t>
            </a:r>
            <a:endParaRPr lang="es-ES_tradnl" sz="3200" dirty="0"/>
          </a:p>
        </p:txBody>
      </p:sp>
      <p:graphicFrame>
        <p:nvGraphicFramePr>
          <p:cNvPr id="5" name="4 Marcador de contenido"/>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a:extLst>
              <a:ext uri="{FF2B5EF4-FFF2-40B4-BE49-F238E27FC236}">
                <a16:creationId xmlns:a16="http://schemas.microsoft.com/office/drawing/2014/main" id="{37B57498-F446-4BD6-B03B-4D5E439AF9B9}"/>
              </a:ext>
            </a:extLst>
          </p:cNvPr>
          <p:cNvSpPr>
            <a:spLocks noGrp="1"/>
          </p:cNvSpPr>
          <p:nvPr>
            <p:ph idx="1"/>
          </p:nvPr>
        </p:nvSpPr>
        <p:spPr/>
        <p:txBody>
          <a:bodyPr>
            <a:normAutofit/>
          </a:bodyPr>
          <a:lstStyle/>
          <a:p>
            <a:r>
              <a:rPr lang="es-CL" sz="2000" u="sng" dirty="0"/>
              <a:t>BONIFICACIONES Y ASIGNACIONES:</a:t>
            </a:r>
            <a:endParaRPr lang="es-CL" sz="2000" dirty="0"/>
          </a:p>
          <a:p>
            <a:endParaRPr lang="es-CL" sz="2000" u="sng" dirty="0"/>
          </a:p>
          <a:p>
            <a:pPr>
              <a:buFont typeface="Arial" panose="020B0604020202020204" pitchFamily="34" charset="0"/>
              <a:buChar char="•"/>
            </a:pPr>
            <a:r>
              <a:rPr lang="es-CL" sz="2000" u="sng" dirty="0"/>
              <a:t>Estímulo de Residencia</a:t>
            </a:r>
            <a:r>
              <a:rPr lang="es-CL" sz="2000" dirty="0"/>
              <a:t>: Destinado a médicos que efectúan turno en Servicio de Urgencia.</a:t>
            </a:r>
          </a:p>
          <a:p>
            <a:pPr>
              <a:buFont typeface="Arial" panose="020B0604020202020204" pitchFamily="34" charset="0"/>
              <a:buChar char="•"/>
            </a:pPr>
            <a:endParaRPr lang="es-CL" sz="2000" dirty="0"/>
          </a:p>
          <a:p>
            <a:pPr>
              <a:buFont typeface="Arial" panose="020B0604020202020204" pitchFamily="34" charset="0"/>
              <a:buChar char="•"/>
            </a:pPr>
            <a:r>
              <a:rPr lang="es-CL" sz="2000" u="sng" dirty="0"/>
              <a:t>Asignación de Estímulo por condiciones y lugares de trabajo</a:t>
            </a:r>
            <a:r>
              <a:rPr lang="es-CL" sz="2000" dirty="0"/>
              <a:t>: Destinado a médicos, art. 8° y 9° y Químicos Farmacéuticos, los cuales presentan distintos porcentajes.</a:t>
            </a:r>
          </a:p>
          <a:p>
            <a:pPr>
              <a:buFont typeface="Arial" panose="020B0604020202020204" pitchFamily="34" charset="0"/>
              <a:buChar char="•"/>
            </a:pPr>
            <a:endParaRPr lang="es-CL" sz="2000" dirty="0"/>
          </a:p>
          <a:p>
            <a:pPr>
              <a:buFont typeface="Arial" panose="020B0604020202020204" pitchFamily="34" charset="0"/>
              <a:buChar char="•"/>
            </a:pPr>
            <a:r>
              <a:rPr lang="es-CL" sz="2000" u="sng" dirty="0"/>
              <a:t>Asignación de Estímulo por condiciones y lugares de trabajo: </a:t>
            </a:r>
            <a:r>
              <a:rPr lang="es-CL" sz="2000" dirty="0"/>
              <a:t>Destinados a médicos que laboran en período estival.</a:t>
            </a:r>
          </a:p>
          <a:p>
            <a:pPr>
              <a:buFont typeface="Arial" panose="020B0604020202020204" pitchFamily="34" charset="0"/>
              <a:buChar char="•"/>
            </a:pPr>
            <a:endParaRPr lang="es-CL" sz="2000" dirty="0"/>
          </a:p>
        </p:txBody>
      </p:sp>
      <p:sp>
        <p:nvSpPr>
          <p:cNvPr id="3" name="Título 2">
            <a:extLst>
              <a:ext uri="{FF2B5EF4-FFF2-40B4-BE49-F238E27FC236}">
                <a16:creationId xmlns:a16="http://schemas.microsoft.com/office/drawing/2014/main" id="{D70D96FB-5664-4795-9C8F-450C11555389}"/>
              </a:ext>
            </a:extLst>
          </p:cNvPr>
          <p:cNvSpPr>
            <a:spLocks noGrp="1"/>
          </p:cNvSpPr>
          <p:nvPr>
            <p:ph type="title"/>
          </p:nvPr>
        </p:nvSpPr>
        <p:spPr/>
        <p:txBody>
          <a:bodyPr>
            <a:normAutofit/>
          </a:bodyPr>
          <a:lstStyle/>
          <a:p>
            <a:r>
              <a:rPr lang="es-ES_tradnl" sz="2800" u="sng" dirty="0"/>
              <a:t>BENEFICIOS REMUNERACIONALES LEY MEDICA</a:t>
            </a:r>
            <a:endParaRPr lang="es-CL" sz="2800" dirty="0"/>
          </a:p>
        </p:txBody>
      </p:sp>
    </p:spTree>
    <p:extLst>
      <p:ext uri="{BB962C8B-B14F-4D97-AF65-F5344CB8AC3E}">
        <p14:creationId xmlns:p14="http://schemas.microsoft.com/office/powerpoint/2010/main" val="33470597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a:extLst>
              <a:ext uri="{FF2B5EF4-FFF2-40B4-BE49-F238E27FC236}">
                <a16:creationId xmlns:a16="http://schemas.microsoft.com/office/drawing/2014/main" id="{347B0F5D-BA8A-4D0C-B110-248FAF06B58F}"/>
              </a:ext>
            </a:extLst>
          </p:cNvPr>
          <p:cNvSpPr>
            <a:spLocks noGrp="1"/>
          </p:cNvSpPr>
          <p:nvPr>
            <p:ph idx="1"/>
          </p:nvPr>
        </p:nvSpPr>
        <p:spPr/>
        <p:txBody>
          <a:bodyPr>
            <a:normAutofit/>
          </a:bodyPr>
          <a:lstStyle/>
          <a:p>
            <a:r>
              <a:rPr lang="es-CL" sz="2000" u="sng" dirty="0"/>
              <a:t>Planta Superior</a:t>
            </a:r>
            <a:r>
              <a:rPr lang="es-CL" sz="2000" dirty="0"/>
              <a:t>:  Se otorga cuando un médico en etapa de destinación y formación cumple 9 años trabajando, para especialistas se solicita solo 6 años.</a:t>
            </a:r>
          </a:p>
          <a:p>
            <a:endParaRPr lang="es-CL" sz="2000" dirty="0"/>
          </a:p>
          <a:p>
            <a:r>
              <a:rPr lang="es-CL" sz="2000" dirty="0"/>
              <a:t>Estímulo por Competencias Profesionales a Subdirector Médico Hospital Menor Complejidad.</a:t>
            </a:r>
          </a:p>
          <a:p>
            <a:endParaRPr lang="es-CL" sz="2000" dirty="0"/>
          </a:p>
          <a:p>
            <a:r>
              <a:rPr lang="es-CL" sz="2000" dirty="0"/>
              <a:t>Asignación según especialidad.</a:t>
            </a:r>
          </a:p>
        </p:txBody>
      </p:sp>
      <p:sp>
        <p:nvSpPr>
          <p:cNvPr id="3" name="Título 2">
            <a:extLst>
              <a:ext uri="{FF2B5EF4-FFF2-40B4-BE49-F238E27FC236}">
                <a16:creationId xmlns:a16="http://schemas.microsoft.com/office/drawing/2014/main" id="{B44855FC-4449-4E38-91EB-BE5D50DC7986}"/>
              </a:ext>
            </a:extLst>
          </p:cNvPr>
          <p:cNvSpPr>
            <a:spLocks noGrp="1"/>
          </p:cNvSpPr>
          <p:nvPr>
            <p:ph type="title"/>
          </p:nvPr>
        </p:nvSpPr>
        <p:spPr/>
        <p:txBody>
          <a:bodyPr>
            <a:normAutofit/>
          </a:bodyPr>
          <a:lstStyle/>
          <a:p>
            <a:r>
              <a:rPr lang="es-ES_tradnl" sz="2800" u="sng" dirty="0"/>
              <a:t>BENEFICIOS REMUNERACIONALES LEY MEDICA</a:t>
            </a:r>
            <a:endParaRPr lang="es-CL" sz="2800" dirty="0"/>
          </a:p>
        </p:txBody>
      </p:sp>
    </p:spTree>
    <p:extLst>
      <p:ext uri="{BB962C8B-B14F-4D97-AF65-F5344CB8AC3E}">
        <p14:creationId xmlns:p14="http://schemas.microsoft.com/office/powerpoint/2010/main" val="11248997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142984"/>
            <a:ext cx="8229600" cy="4864307"/>
          </a:xfrm>
        </p:spPr>
        <p:txBody>
          <a:bodyPr>
            <a:normAutofit/>
          </a:bodyPr>
          <a:lstStyle/>
          <a:p>
            <a:r>
              <a:rPr lang="es-ES_tradnl" sz="2000" b="1" dirty="0"/>
              <a:t>Ley 19490</a:t>
            </a:r>
            <a:endParaRPr lang="es-ES_tradnl" sz="2000" dirty="0"/>
          </a:p>
          <a:p>
            <a:r>
              <a:rPr lang="es-ES_tradnl" sz="1800" dirty="0"/>
              <a:t>Asignación de estímulo por experiencia y desempeño funcionarios. Se cancela en forma trimestral y se asigna a los funcionarios que cumplen 3 años de servicio (trienios). Se establece por tramos, de acuerdo a las calificaciones individuales de cada funcionario y los tramos son:</a:t>
            </a:r>
          </a:p>
          <a:p>
            <a:pPr>
              <a:buNone/>
            </a:pPr>
            <a:endParaRPr lang="es-ES_tradnl" sz="1800" dirty="0"/>
          </a:p>
          <a:p>
            <a:pPr lvl="0">
              <a:buFont typeface="Courier New" pitchFamily="49" charset="0"/>
              <a:buChar char="o"/>
            </a:pPr>
            <a:r>
              <a:rPr lang="es-ES_tradnl" sz="1800" dirty="0"/>
              <a:t>Tramo 1: 3,21% para los funcionarios correspondiente al 33% mejor evaluado de cada planta.</a:t>
            </a:r>
          </a:p>
          <a:p>
            <a:pPr lvl="0">
              <a:buFont typeface="Courier New" pitchFamily="49" charset="0"/>
              <a:buChar char="o"/>
            </a:pPr>
            <a:endParaRPr lang="es-ES_tradnl" sz="1800" dirty="0"/>
          </a:p>
          <a:p>
            <a:pPr lvl="0">
              <a:buFont typeface="Courier New" pitchFamily="49" charset="0"/>
              <a:buChar char="o"/>
            </a:pPr>
            <a:r>
              <a:rPr lang="es-ES_tradnl" sz="1800" dirty="0"/>
              <a:t>Tramo 2: 2% para los funcionarios que siguen a los anteriores en orden descendiente de evaluación hasta completar un 67%.</a:t>
            </a:r>
          </a:p>
          <a:p>
            <a:pPr lvl="0">
              <a:buFont typeface="Courier New" pitchFamily="49" charset="0"/>
              <a:buChar char="o"/>
            </a:pPr>
            <a:endParaRPr lang="es-ES_tradnl" sz="1800" dirty="0"/>
          </a:p>
          <a:p>
            <a:pPr>
              <a:buFont typeface="Courier New" pitchFamily="49" charset="0"/>
              <a:buChar char="o"/>
            </a:pPr>
            <a:r>
              <a:rPr lang="es-ES_tradnl" sz="1800" dirty="0"/>
              <a:t>Tramo 3: 1,25% para los funcionarios que sigan a los anteriores en orden descendiente de evaluación hasta completa el 100%</a:t>
            </a:r>
            <a:r>
              <a:rPr lang="es-ES_tradnl" sz="2000" dirty="0"/>
              <a:t>.</a:t>
            </a:r>
          </a:p>
        </p:txBody>
      </p:sp>
      <p:sp>
        <p:nvSpPr>
          <p:cNvPr id="3" name="2 Título"/>
          <p:cNvSpPr>
            <a:spLocks noGrp="1"/>
          </p:cNvSpPr>
          <p:nvPr>
            <p:ph type="title"/>
          </p:nvPr>
        </p:nvSpPr>
        <p:spPr>
          <a:xfrm>
            <a:off x="428596" y="357166"/>
            <a:ext cx="8229600" cy="714380"/>
          </a:xfrm>
        </p:spPr>
        <p:txBody>
          <a:bodyPr>
            <a:normAutofit/>
          </a:bodyPr>
          <a:lstStyle/>
          <a:p>
            <a:pPr algn="ctr"/>
            <a:r>
              <a:rPr lang="es-ES_tradnl" sz="3200" dirty="0"/>
              <a:t>LEYES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_tradnl" sz="2000" b="1" dirty="0"/>
              <a:t>Ley 19.937</a:t>
            </a:r>
          </a:p>
          <a:p>
            <a:pPr>
              <a:buNone/>
            </a:pPr>
            <a:endParaRPr lang="es-ES_tradnl" sz="2000" dirty="0"/>
          </a:p>
          <a:p>
            <a:pPr algn="just">
              <a:lnSpc>
                <a:spcPct val="150000"/>
              </a:lnSpc>
              <a:buNone/>
            </a:pPr>
            <a:r>
              <a:rPr lang="es-ES_tradnl" sz="2000" dirty="0"/>
              <a:t>   Asignación de acreditación individual  y estimulo al desempeño colectivo. Se cancela en forma trimestral y va de acuerdo a la acreditación individual (capacitación certificada) y al cumplimiento de metas sanitarias del establecimiento. Su porcentaje de pago está de acuerdo a los escalafones % fijo y % variable</a:t>
            </a:r>
          </a:p>
        </p:txBody>
      </p:sp>
      <p:sp>
        <p:nvSpPr>
          <p:cNvPr id="3" name="2 Título"/>
          <p:cNvSpPr>
            <a:spLocks noGrp="1"/>
          </p:cNvSpPr>
          <p:nvPr>
            <p:ph type="title"/>
          </p:nvPr>
        </p:nvSpPr>
        <p:spPr/>
        <p:txBody>
          <a:bodyPr>
            <a:normAutofit/>
          </a:bodyPr>
          <a:lstStyle/>
          <a:p>
            <a:pPr algn="ctr"/>
            <a:r>
              <a:rPr lang="es-ES_tradnl" sz="3200" dirty="0"/>
              <a:t>LEYES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_tradnl" b="1" dirty="0"/>
              <a:t>Ley 19.264</a:t>
            </a:r>
            <a:endParaRPr lang="es-ES_tradnl" dirty="0"/>
          </a:p>
          <a:p>
            <a:pPr algn="just">
              <a:lnSpc>
                <a:spcPct val="150000"/>
              </a:lnSpc>
            </a:pPr>
            <a:r>
              <a:rPr lang="es-ES_tradnl" sz="2000" dirty="0"/>
              <a:t>Asignación de Urgencia, cupos que se asignan a las unidades de urgencia que tienen atención las 24 horas continuas, sistemas de turno rotativo, sábados, domingos y festivos. Se cancela en forma mensual y se tiene la opción de elegir 10 días de descanso compensatorio o un adicional en pago. Tienen derecho a esta bonificación personal profesional, técnico, administrativo y auxiliar de la ley 18.834</a:t>
            </a:r>
          </a:p>
        </p:txBody>
      </p:sp>
      <p:sp>
        <p:nvSpPr>
          <p:cNvPr id="3" name="2 Título"/>
          <p:cNvSpPr>
            <a:spLocks noGrp="1"/>
          </p:cNvSpPr>
          <p:nvPr>
            <p:ph type="title"/>
          </p:nvPr>
        </p:nvSpPr>
        <p:spPr/>
        <p:txBody>
          <a:bodyPr>
            <a:normAutofit/>
          </a:bodyPr>
          <a:lstStyle/>
          <a:p>
            <a:pPr algn="ctr"/>
            <a:r>
              <a:rPr lang="es-ES_tradnl" sz="3200" dirty="0"/>
              <a:t>LEYES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b="1" dirty="0"/>
              <a:t>Ley 19.536</a:t>
            </a:r>
          </a:p>
          <a:p>
            <a:pPr>
              <a:buNone/>
            </a:pPr>
            <a:endParaRPr lang="es-ES_tradnl" dirty="0"/>
          </a:p>
          <a:p>
            <a:pPr algn="just"/>
            <a:r>
              <a:rPr lang="es-ES_tradnl" sz="2000" dirty="0"/>
              <a:t>Bonificación trimestral, monto fijado por ley de acuerdo a reajuste del sector público, para enfermeras, matronas y demás profesionales de colaboración médica, incluidos los que se desempeñan en laboratorio de sangre, radiología, medicina física y rehabilitación, que otorguen atención las 24 horas continuas, en sistemas de turno rotativo, sábado, domingos y festivos</a:t>
            </a:r>
          </a:p>
        </p:txBody>
      </p:sp>
      <p:sp>
        <p:nvSpPr>
          <p:cNvPr id="3" name="2 Título"/>
          <p:cNvSpPr>
            <a:spLocks noGrp="1"/>
          </p:cNvSpPr>
          <p:nvPr>
            <p:ph type="title"/>
          </p:nvPr>
        </p:nvSpPr>
        <p:spPr/>
        <p:txBody>
          <a:bodyPr>
            <a:normAutofit/>
          </a:bodyPr>
          <a:lstStyle/>
          <a:p>
            <a:pPr algn="ctr"/>
            <a:r>
              <a:rPr lang="es-ES_tradnl" sz="3200" dirty="0"/>
              <a:t>LEYES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b="1" dirty="0"/>
              <a:t>Ley 19.536  Trato al Usuario</a:t>
            </a:r>
          </a:p>
          <a:p>
            <a:endParaRPr lang="es-ES_tradnl" b="1" dirty="0"/>
          </a:p>
          <a:p>
            <a:pPr>
              <a:lnSpc>
                <a:spcPct val="150000"/>
              </a:lnSpc>
            </a:pPr>
            <a:r>
              <a:rPr lang="es-CL" sz="2000" dirty="0"/>
              <a:t>Asignación correspondiente a un monto establecido según resultado de evaluación.</a:t>
            </a:r>
          </a:p>
          <a:p>
            <a:pPr>
              <a:lnSpc>
                <a:spcPct val="150000"/>
              </a:lnSpc>
            </a:pPr>
            <a:r>
              <a:rPr lang="es-CL" sz="2000" dirty="0"/>
              <a:t>Se cancela en el mes de noviembre de cada año.</a:t>
            </a:r>
          </a:p>
          <a:p>
            <a:pPr>
              <a:lnSpc>
                <a:spcPct val="150000"/>
              </a:lnSpc>
            </a:pPr>
            <a:r>
              <a:rPr lang="es-CL" sz="2000" dirty="0"/>
              <a:t>Requisito establecido haber trabajado sin solución de continuidad (sin lagunas) los 11 meses anteriores al pago.</a:t>
            </a:r>
          </a:p>
          <a:p>
            <a:pPr>
              <a:lnSpc>
                <a:spcPct val="150000"/>
              </a:lnSpc>
            </a:pPr>
            <a:r>
              <a:rPr lang="es-CL" sz="2000" dirty="0"/>
              <a:t>Que los funcionarios se encuentren ubicados en Lista 1 o 2, de calificación</a:t>
            </a:r>
            <a:r>
              <a:rPr lang="es-CL" sz="2400" dirty="0"/>
              <a:t>.</a:t>
            </a:r>
          </a:p>
          <a:p>
            <a:endParaRPr lang="es-CL" dirty="0"/>
          </a:p>
        </p:txBody>
      </p:sp>
      <p:sp>
        <p:nvSpPr>
          <p:cNvPr id="3" name="2 Título"/>
          <p:cNvSpPr>
            <a:spLocks noGrp="1"/>
          </p:cNvSpPr>
          <p:nvPr>
            <p:ph type="title"/>
          </p:nvPr>
        </p:nvSpPr>
        <p:spPr/>
        <p:txBody>
          <a:bodyPr>
            <a:normAutofit/>
          </a:bodyPr>
          <a:lstStyle/>
          <a:p>
            <a:pPr algn="ctr"/>
            <a:r>
              <a:rPr lang="es-ES_tradnl" sz="3200" dirty="0"/>
              <a:t>LEYES</a:t>
            </a:r>
            <a:endParaRPr lang="es-CL" sz="32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b="1" dirty="0"/>
              <a:t>Asignación por pérdida de caja</a:t>
            </a:r>
          </a:p>
          <a:p>
            <a:pPr>
              <a:buNone/>
            </a:pPr>
            <a:endParaRPr lang="es-ES_tradnl" dirty="0"/>
          </a:p>
          <a:p>
            <a:pPr algn="just"/>
            <a:r>
              <a:rPr lang="es-ES_tradnl" sz="2400" dirty="0"/>
              <a:t>Se cancela al funcionario que tiene la responsabilidad de manejo de dinero y es inherente al cargo y se cancela por los días efectivamente trabajados</a:t>
            </a:r>
          </a:p>
        </p:txBody>
      </p:sp>
      <p:sp>
        <p:nvSpPr>
          <p:cNvPr id="3" name="2 Título"/>
          <p:cNvSpPr>
            <a:spLocks noGrp="1"/>
          </p:cNvSpPr>
          <p:nvPr>
            <p:ph type="title"/>
          </p:nvPr>
        </p:nvSpPr>
        <p:spPr/>
        <p:txBody>
          <a:bodyPr>
            <a:normAutofit/>
          </a:bodyPr>
          <a:lstStyle/>
          <a:p>
            <a:pPr algn="ctr"/>
            <a:r>
              <a:rPr lang="es-ES_tradnl" sz="3200" dirty="0"/>
              <a:t>LEYES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14422"/>
            <a:ext cx="8229600" cy="4792869"/>
          </a:xfrm>
        </p:spPr>
        <p:txBody>
          <a:bodyPr>
            <a:normAutofit/>
          </a:bodyPr>
          <a:lstStyle/>
          <a:p>
            <a:r>
              <a:rPr lang="es-ES_tradnl" sz="2000" dirty="0"/>
              <a:t>La unidad de bienestar es una entidad creada a nivel nacional, que funciona en todas las instituciones de servicio público; su finalidad es contribuir al bienestar del afiliado y sus causantes de asignación familiar. Se financia con el aporte de los empleadores como también de los afiliados.</a:t>
            </a:r>
          </a:p>
          <a:p>
            <a:endParaRPr lang="es-ES_tradnl" sz="2000" dirty="0"/>
          </a:p>
          <a:p>
            <a:r>
              <a:rPr lang="es-ES_tradnl" sz="2000" b="1" dirty="0"/>
              <a:t>Quienes pueden afiliarse</a:t>
            </a:r>
            <a:endParaRPr lang="es-ES_tradnl" sz="2000" dirty="0"/>
          </a:p>
          <a:p>
            <a:r>
              <a:rPr lang="es-ES_tradnl" sz="2000" dirty="0"/>
              <a:t>Las personas que tengan la calidad de planta o contrata, pertenecientes a las leyes 18.834 y 19.664. Esta afiliación y desafiliación es voluntaria. El funcionario afiliado a Bienestar deberá cancelar una cuota de un 1% del imponible mensual.</a:t>
            </a:r>
          </a:p>
          <a:p>
            <a:r>
              <a:rPr lang="es-ES_tradnl" sz="2000" dirty="0"/>
              <a:t>Se puede perder la calidad de afiliado por renuncia del funcionario a la institución, por desafiliación voluntaria y por expulsión</a:t>
            </a:r>
          </a:p>
        </p:txBody>
      </p:sp>
      <p:sp>
        <p:nvSpPr>
          <p:cNvPr id="3" name="2 Título"/>
          <p:cNvSpPr>
            <a:spLocks noGrp="1"/>
          </p:cNvSpPr>
          <p:nvPr>
            <p:ph type="title"/>
          </p:nvPr>
        </p:nvSpPr>
        <p:spPr>
          <a:xfrm>
            <a:off x="457200" y="274638"/>
            <a:ext cx="8229600" cy="796908"/>
          </a:xfrm>
        </p:spPr>
        <p:txBody>
          <a:bodyPr>
            <a:normAutofit/>
          </a:bodyPr>
          <a:lstStyle/>
          <a:p>
            <a:pPr algn="ctr"/>
            <a:r>
              <a:rPr lang="es-ES_tradnl" sz="3200" dirty="0"/>
              <a:t>UNIDAD DE BIENESTAR DEL PERSONAL</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142984"/>
            <a:ext cx="8229600" cy="4864307"/>
          </a:xfrm>
        </p:spPr>
        <p:txBody>
          <a:bodyPr>
            <a:normAutofit/>
          </a:bodyPr>
          <a:lstStyle/>
          <a:p>
            <a:r>
              <a:rPr lang="es-ES_tradnl" sz="2000" b="1" dirty="0"/>
              <a:t>Beneficios del Bienestar</a:t>
            </a:r>
          </a:p>
          <a:p>
            <a:pPr>
              <a:buNone/>
            </a:pPr>
            <a:endParaRPr lang="es-ES_tradnl" sz="2000" dirty="0"/>
          </a:p>
          <a:p>
            <a:r>
              <a:rPr lang="es-ES_tradnl" sz="2000" dirty="0"/>
              <a:t>Algunos beneficios facultativos y subsidios son:</a:t>
            </a:r>
          </a:p>
          <a:p>
            <a:pPr>
              <a:buNone/>
            </a:pPr>
            <a:endParaRPr lang="es-ES_tradnl" sz="2000" dirty="0"/>
          </a:p>
          <a:p>
            <a:pPr lvl="0">
              <a:buFont typeface="Courier New" pitchFamily="49" charset="0"/>
              <a:buChar char="o"/>
            </a:pPr>
            <a:r>
              <a:rPr lang="es-ES_tradnl" sz="2000" dirty="0"/>
              <a:t>Bono por nacimiento, fallecimiento, matrimonio y educación</a:t>
            </a:r>
          </a:p>
          <a:p>
            <a:pPr lvl="0">
              <a:buFont typeface="Courier New" pitchFamily="49" charset="0"/>
              <a:buChar char="o"/>
            </a:pPr>
            <a:r>
              <a:rPr lang="es-ES_tradnl" sz="2000" dirty="0"/>
              <a:t>Becas de estudio (según cupo y postulación)</a:t>
            </a:r>
          </a:p>
          <a:p>
            <a:pPr lvl="0">
              <a:buFont typeface="Courier New" pitchFamily="49" charset="0"/>
              <a:buChar char="o"/>
            </a:pPr>
            <a:r>
              <a:rPr lang="es-ES_tradnl" sz="2000" dirty="0"/>
              <a:t>Ayuda médica por enfermedad catastrófica</a:t>
            </a:r>
          </a:p>
          <a:p>
            <a:pPr>
              <a:buFont typeface="Courier New" pitchFamily="49" charset="0"/>
              <a:buChar char="o"/>
            </a:pPr>
            <a:r>
              <a:rPr lang="es-ES_tradnl" sz="2000" dirty="0"/>
              <a:t>Ayuda por catástrofes naturales y otros</a:t>
            </a:r>
          </a:p>
          <a:p>
            <a:pPr lvl="0">
              <a:buFont typeface="Courier New" pitchFamily="49" charset="0"/>
              <a:buChar char="o"/>
            </a:pPr>
            <a:r>
              <a:rPr lang="es-ES_tradnl" sz="2000" dirty="0"/>
              <a:t>Prestamos de auxilios y médicos, se otorgan con 6 meses de afiliación y los avales tienen que tener  6 meses de afiliación</a:t>
            </a:r>
          </a:p>
          <a:p>
            <a:pPr>
              <a:buFont typeface="Courier New" pitchFamily="49" charset="0"/>
              <a:buChar char="o"/>
            </a:pPr>
            <a:r>
              <a:rPr lang="es-ES_tradnl" sz="2000" dirty="0"/>
              <a:t>Beneficio dental</a:t>
            </a:r>
          </a:p>
        </p:txBody>
      </p:sp>
      <p:sp>
        <p:nvSpPr>
          <p:cNvPr id="3" name="2 Título"/>
          <p:cNvSpPr>
            <a:spLocks noGrp="1"/>
          </p:cNvSpPr>
          <p:nvPr>
            <p:ph type="title"/>
          </p:nvPr>
        </p:nvSpPr>
        <p:spPr>
          <a:xfrm>
            <a:off x="457200" y="274638"/>
            <a:ext cx="8229600" cy="868346"/>
          </a:xfrm>
        </p:spPr>
        <p:txBody>
          <a:bodyPr>
            <a:normAutofit/>
          </a:bodyPr>
          <a:lstStyle/>
          <a:p>
            <a:pPr algn="ctr"/>
            <a:r>
              <a:rPr lang="es-ES_tradnl" sz="3200" dirty="0"/>
              <a:t>UNIDAD DE BIENESTAR DEL PERSONAL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lnSpc>
                <a:spcPct val="150000"/>
              </a:lnSpc>
            </a:pPr>
            <a:r>
              <a:rPr lang="es-ES_tradnl" sz="2000" b="1" u="sng" dirty="0"/>
              <a:t>Derecho a la Función Pública</a:t>
            </a:r>
            <a:endParaRPr lang="es-ES_tradnl" sz="2000" dirty="0"/>
          </a:p>
          <a:p>
            <a:pPr algn="just">
              <a:lnSpc>
                <a:spcPct val="150000"/>
              </a:lnSpc>
              <a:buNone/>
            </a:pPr>
            <a:r>
              <a:rPr lang="es-ES_tradnl" sz="2000" b="1" dirty="0"/>
              <a:t>      Acceso a la Función Pública:</a:t>
            </a:r>
            <a:endParaRPr lang="es-ES_tradnl" sz="2000" dirty="0"/>
          </a:p>
          <a:p>
            <a:pPr algn="just">
              <a:lnSpc>
                <a:spcPct val="150000"/>
              </a:lnSpc>
            </a:pPr>
            <a:r>
              <a:rPr lang="es-ES_tradnl" sz="2000" dirty="0"/>
              <a:t>Es la igualdad de condiciones que todo ciudadano tiene para optar al ingreso a la función pública. La Constitución de la República asegura a todas las personas la admisión a cualquier función o empleo público, sin otro requisito que los que establezca la Constitución y las leyes actuales</a:t>
            </a:r>
          </a:p>
        </p:txBody>
      </p:sp>
      <p:sp>
        <p:nvSpPr>
          <p:cNvPr id="2" name="1 Título"/>
          <p:cNvSpPr>
            <a:spLocks noGrp="1"/>
          </p:cNvSpPr>
          <p:nvPr>
            <p:ph type="title"/>
          </p:nvPr>
        </p:nvSpPr>
        <p:spPr/>
        <p:txBody>
          <a:bodyPr>
            <a:normAutofit/>
          </a:bodyPr>
          <a:lstStyle/>
          <a:p>
            <a:pPr algn="ctr"/>
            <a:r>
              <a:rPr lang="es-ES_tradnl" sz="3200" b="1" dirty="0"/>
              <a:t>NORMAS GENERALES – DERECHOS Y DEBERES</a:t>
            </a:r>
            <a:endParaRPr lang="es-ES_tradnl" sz="32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ES_tradnl" sz="2000" b="1" dirty="0"/>
              <a:t>Beneficios del Bienestar</a:t>
            </a:r>
          </a:p>
          <a:p>
            <a:pPr algn="just">
              <a:buNone/>
            </a:pPr>
            <a:endParaRPr lang="es-ES_tradnl" sz="2000" dirty="0"/>
          </a:p>
          <a:p>
            <a:pPr algn="just"/>
            <a:r>
              <a:rPr lang="es-ES_tradnl" sz="2000" dirty="0"/>
              <a:t>Algunos beneficios facultativos y subsidios son:</a:t>
            </a:r>
          </a:p>
          <a:p>
            <a:pPr algn="just"/>
            <a:endParaRPr lang="es-ES_tradnl" sz="2000" dirty="0"/>
          </a:p>
          <a:p>
            <a:pPr lvl="0" algn="just">
              <a:buFont typeface="Courier New" pitchFamily="49" charset="0"/>
              <a:buChar char="o"/>
            </a:pPr>
            <a:r>
              <a:rPr lang="es-ES_tradnl" sz="2000" dirty="0"/>
              <a:t>Beneficio de salud (consulta médica, bonos, exámenes, laboratorios y especializados, tratamientos especializados  de kinesiología y salud mental, pago de hospitalización, e intervención quirúrgica)</a:t>
            </a:r>
          </a:p>
          <a:p>
            <a:pPr algn="just"/>
            <a:endParaRPr lang="es-ES_tradnl" sz="2000" dirty="0"/>
          </a:p>
          <a:p>
            <a:endParaRPr lang="es-ES_tradnl" dirty="0"/>
          </a:p>
        </p:txBody>
      </p:sp>
      <p:sp>
        <p:nvSpPr>
          <p:cNvPr id="3" name="2 Título"/>
          <p:cNvSpPr>
            <a:spLocks noGrp="1"/>
          </p:cNvSpPr>
          <p:nvPr>
            <p:ph type="title"/>
          </p:nvPr>
        </p:nvSpPr>
        <p:spPr/>
        <p:txBody>
          <a:bodyPr>
            <a:normAutofit/>
          </a:bodyPr>
          <a:lstStyle/>
          <a:p>
            <a:pPr algn="ctr"/>
            <a:r>
              <a:rPr lang="es-ES_tradnl" sz="3200" dirty="0"/>
              <a:t>UNIDAD DE BIENESTAR DEL PERSONAL</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endParaRPr lang="es-ES_tradnl" sz="2400" dirty="0"/>
          </a:p>
          <a:p>
            <a:pPr algn="just"/>
            <a:r>
              <a:rPr lang="es-ES_tradnl" sz="2400" dirty="0"/>
              <a:t>La unidad de capacitación tiene como objetivo principal, brindar a los funcionarios del Hospital de la Ligua la posibilidad de capacitarse y formarse en áreas de conocimiento técnico y de desarrollo humano basado en competencias laborales</a:t>
            </a:r>
          </a:p>
        </p:txBody>
      </p:sp>
      <p:sp>
        <p:nvSpPr>
          <p:cNvPr id="3" name="2 Título"/>
          <p:cNvSpPr>
            <a:spLocks noGrp="1"/>
          </p:cNvSpPr>
          <p:nvPr>
            <p:ph type="title"/>
          </p:nvPr>
        </p:nvSpPr>
        <p:spPr>
          <a:xfrm>
            <a:off x="457200" y="274638"/>
            <a:ext cx="8229600" cy="654032"/>
          </a:xfrm>
        </p:spPr>
        <p:txBody>
          <a:bodyPr>
            <a:normAutofit fontScale="90000"/>
          </a:bodyPr>
          <a:lstStyle/>
          <a:p>
            <a:pPr algn="ctr"/>
            <a:br>
              <a:rPr lang="es-ES_tradnl" sz="3600" dirty="0"/>
            </a:br>
            <a:r>
              <a:rPr lang="es-ES_tradnl" sz="3600" dirty="0"/>
              <a:t>UNIDAD DE CAPACITACION</a:t>
            </a:r>
            <a:br>
              <a:rPr lang="es-ES_tradnl" dirty="0"/>
            </a:br>
            <a:endParaRPr lang="es-ES_tradnl"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357298"/>
            <a:ext cx="8229600" cy="4649993"/>
          </a:xfrm>
        </p:spPr>
        <p:txBody>
          <a:bodyPr>
            <a:normAutofit/>
          </a:bodyPr>
          <a:lstStyle/>
          <a:p>
            <a:r>
              <a:rPr lang="es-ES_tradnl" sz="2000" b="1" dirty="0"/>
              <a:t>Proceso de acreditación</a:t>
            </a:r>
          </a:p>
          <a:p>
            <a:pPr>
              <a:buNone/>
            </a:pPr>
            <a:endParaRPr lang="es-ES_tradnl" sz="2000" dirty="0"/>
          </a:p>
          <a:p>
            <a:pPr algn="just"/>
            <a:r>
              <a:rPr lang="es-ES_tradnl" sz="2000" dirty="0"/>
              <a:t>El proceso de acreditación tiene como objetivo evaluar las actividades de capacitación  debidamente certificadas, de los funcionarios, relacionada directamente con el mejoramiento de la gestión y al de la atención que se brinda a los usuarios.</a:t>
            </a:r>
          </a:p>
          <a:p>
            <a:pPr algn="just"/>
            <a:r>
              <a:rPr lang="es-ES_tradnl" sz="2000" dirty="0"/>
              <a:t> </a:t>
            </a:r>
          </a:p>
          <a:p>
            <a:pPr algn="just"/>
            <a:r>
              <a:rPr lang="es-ES_tradnl" sz="2000" dirty="0"/>
              <a:t>En la acreditación individual participan todos los funcionarios  del establecimiento que indica la Oficina de Personal de la planta profesional, técnica, administrativa y auxiliar. En las fechas establecidas para este proceso</a:t>
            </a:r>
          </a:p>
        </p:txBody>
      </p:sp>
      <p:sp>
        <p:nvSpPr>
          <p:cNvPr id="3" name="2 Título"/>
          <p:cNvSpPr>
            <a:spLocks noGrp="1"/>
          </p:cNvSpPr>
          <p:nvPr>
            <p:ph type="title"/>
          </p:nvPr>
        </p:nvSpPr>
        <p:spPr/>
        <p:txBody>
          <a:bodyPr>
            <a:normAutofit/>
          </a:bodyPr>
          <a:lstStyle/>
          <a:p>
            <a:pPr algn="ctr"/>
            <a:r>
              <a:rPr lang="es-ES_tradnl" sz="3200" dirty="0"/>
              <a:t>UNIDAD DE CAPACITACION</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14422"/>
            <a:ext cx="8229600" cy="4792869"/>
          </a:xfrm>
        </p:spPr>
        <p:txBody>
          <a:bodyPr>
            <a:normAutofit/>
          </a:bodyPr>
          <a:lstStyle/>
          <a:p>
            <a:pPr algn="just"/>
            <a:r>
              <a:rPr lang="es-ES_tradnl" sz="2000" dirty="0"/>
              <a:t>Todas las actividades de capacitación que los funcionarios realicen en forma externa al establecimiento, deben informarla a la Oficina de Personal, mediante los certificados respectivos.</a:t>
            </a:r>
          </a:p>
          <a:p>
            <a:pPr algn="just">
              <a:buNone/>
            </a:pPr>
            <a:endParaRPr lang="es-ES_tradnl" sz="2000" dirty="0"/>
          </a:p>
          <a:p>
            <a:pPr algn="just"/>
            <a:r>
              <a:rPr lang="es-ES_tradnl" sz="2000" b="1" dirty="0"/>
              <a:t>Actividades que considera el proceso de acreditación individual</a:t>
            </a:r>
          </a:p>
          <a:p>
            <a:pPr algn="just">
              <a:buNone/>
            </a:pPr>
            <a:endParaRPr lang="es-ES_tradnl" sz="2000" dirty="0"/>
          </a:p>
          <a:p>
            <a:pPr algn="just"/>
            <a:r>
              <a:rPr lang="es-ES_tradnl" sz="2000" dirty="0"/>
              <a:t>Todas las actividades que se encuentren evaluadas.</a:t>
            </a:r>
          </a:p>
          <a:p>
            <a:pPr algn="just"/>
            <a:r>
              <a:rPr lang="es-ES_tradnl" sz="2000" dirty="0"/>
              <a:t>Las actividades de capacitación impartidas por instituciones reconocidas legalmente, todas las actividades que realicen los funcionarios en forma particular, siempre que sean otorgadas por instituciones reconocidas y estén validadas por la Unidad de Capacitación Central</a:t>
            </a:r>
          </a:p>
        </p:txBody>
      </p:sp>
      <p:sp>
        <p:nvSpPr>
          <p:cNvPr id="3" name="2 Título"/>
          <p:cNvSpPr>
            <a:spLocks noGrp="1"/>
          </p:cNvSpPr>
          <p:nvPr>
            <p:ph type="title"/>
          </p:nvPr>
        </p:nvSpPr>
        <p:spPr>
          <a:xfrm>
            <a:off x="457200" y="274638"/>
            <a:ext cx="8229600" cy="796908"/>
          </a:xfrm>
        </p:spPr>
        <p:txBody>
          <a:bodyPr>
            <a:normAutofit/>
          </a:bodyPr>
          <a:lstStyle/>
          <a:p>
            <a:pPr algn="ctr"/>
            <a:r>
              <a:rPr lang="es-ES_tradnl" sz="3200" dirty="0"/>
              <a:t>UNIDAD DE CAPACITACION</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dirty="0"/>
              <a:t>Los estudios de Post grado, Post título, Diplomado, Magíster impartidas por instituciones reconocidas.</a:t>
            </a:r>
          </a:p>
          <a:p>
            <a:pPr algn="just"/>
            <a:endParaRPr lang="es-ES_tradnl" sz="2000" dirty="0"/>
          </a:p>
          <a:p>
            <a:pPr algn="just"/>
            <a:r>
              <a:rPr lang="es-ES_tradnl" sz="2000" dirty="0"/>
              <a:t>Las actividades realizadas en el extranjero por universidades, que realicen los funcionarios en forma particular  o mediante el servicio y que sean pertinente a la actividad que realizan y aporte al mejoramiento de la gestión y a la calidad de atención de nuestros usuarios</a:t>
            </a:r>
          </a:p>
        </p:txBody>
      </p:sp>
      <p:sp>
        <p:nvSpPr>
          <p:cNvPr id="3" name="2 Título"/>
          <p:cNvSpPr>
            <a:spLocks noGrp="1"/>
          </p:cNvSpPr>
          <p:nvPr>
            <p:ph type="title"/>
          </p:nvPr>
        </p:nvSpPr>
        <p:spPr/>
        <p:txBody>
          <a:bodyPr>
            <a:normAutofit/>
          </a:bodyPr>
          <a:lstStyle/>
          <a:p>
            <a:pPr algn="ctr"/>
            <a:r>
              <a:rPr lang="es-ES_tradnl" sz="3200" dirty="0"/>
              <a:t>UNIDAD DE CAPACITACION</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357298"/>
            <a:ext cx="8229600" cy="4649993"/>
          </a:xfrm>
        </p:spPr>
        <p:txBody>
          <a:bodyPr>
            <a:normAutofit/>
          </a:bodyPr>
          <a:lstStyle/>
          <a:p>
            <a:pPr algn="just"/>
            <a:r>
              <a:rPr lang="es-ES_tradnl" sz="2000" b="1" dirty="0"/>
              <a:t>¿</a:t>
            </a:r>
            <a:r>
              <a:rPr lang="es-ES_tradnl" sz="1800" b="1" dirty="0"/>
              <a:t>Qué derecho tienen quienes sufren un accidente del trabajo o enfermedad profesional?</a:t>
            </a:r>
            <a:endParaRPr lang="es-ES_tradnl" sz="1800" dirty="0"/>
          </a:p>
          <a:p>
            <a:pPr algn="just"/>
            <a:r>
              <a:rPr lang="es-ES_tradnl" sz="1800" dirty="0"/>
              <a:t>Las víctimas de un accidente del trabajo o enfermedad profesional, según el artículo 26 del párrafo 2º de la Ley 16744, tendrá derecho a prestaciones gratuitas hasta su completa curación o mientras subsistan los síntomas de las secuelas de la enfermedad o accidente.</a:t>
            </a:r>
          </a:p>
          <a:p>
            <a:pPr lvl="0" algn="just">
              <a:buFont typeface="Courier New" pitchFamily="49" charset="0"/>
              <a:buChar char="o"/>
            </a:pPr>
            <a:r>
              <a:rPr lang="es-ES_tradnl" sz="1800" dirty="0"/>
              <a:t>Atención médica, quirúrgica y dental</a:t>
            </a:r>
          </a:p>
          <a:p>
            <a:pPr lvl="0" algn="just">
              <a:buFont typeface="Courier New" pitchFamily="49" charset="0"/>
              <a:buChar char="o"/>
            </a:pPr>
            <a:r>
              <a:rPr lang="es-ES_tradnl" sz="1800" dirty="0"/>
              <a:t>Hospitalización si fuera necesario</a:t>
            </a:r>
          </a:p>
          <a:p>
            <a:pPr lvl="0" algn="just">
              <a:buFont typeface="Courier New" pitchFamily="49" charset="0"/>
              <a:buChar char="o"/>
            </a:pPr>
            <a:r>
              <a:rPr lang="es-ES_tradnl" sz="1800" dirty="0"/>
              <a:t>Medicamentos y productos farmacéuticos</a:t>
            </a:r>
          </a:p>
          <a:p>
            <a:pPr lvl="0" algn="just">
              <a:buFont typeface="Courier New" pitchFamily="49" charset="0"/>
              <a:buChar char="o"/>
            </a:pPr>
            <a:r>
              <a:rPr lang="es-ES_tradnl" sz="1800" dirty="0"/>
              <a:t>Prótesis y aparatos ortopédicos  y su reparación</a:t>
            </a:r>
          </a:p>
          <a:p>
            <a:pPr lvl="0" algn="just">
              <a:buFont typeface="Courier New" pitchFamily="49" charset="0"/>
              <a:buChar char="o"/>
            </a:pPr>
            <a:r>
              <a:rPr lang="es-ES_tradnl" sz="1800" dirty="0"/>
              <a:t>Rehabilitación física y reeducación profesional</a:t>
            </a:r>
          </a:p>
          <a:p>
            <a:pPr algn="just">
              <a:buFont typeface="Courier New" pitchFamily="49" charset="0"/>
              <a:buChar char="o"/>
            </a:pPr>
            <a:r>
              <a:rPr lang="es-ES_tradnl" sz="1800" dirty="0"/>
              <a:t>Los gastos de traslado y cualquier otro que sea necesario para entregar la prestación</a:t>
            </a:r>
          </a:p>
        </p:txBody>
      </p:sp>
      <p:sp>
        <p:nvSpPr>
          <p:cNvPr id="3" name="2 Título"/>
          <p:cNvSpPr>
            <a:spLocks noGrp="1"/>
          </p:cNvSpPr>
          <p:nvPr>
            <p:ph type="title"/>
          </p:nvPr>
        </p:nvSpPr>
        <p:spPr/>
        <p:txBody>
          <a:bodyPr>
            <a:normAutofit/>
          </a:bodyPr>
          <a:lstStyle/>
          <a:p>
            <a:pPr algn="ctr"/>
            <a:r>
              <a:rPr lang="es-ES_tradnl" sz="2800" u="sng" dirty="0"/>
              <a:t>ACCIDENTES DEL TRABAJO Y ENFERMEDAD PROFESIONAL </a:t>
            </a:r>
            <a:endParaRPr lang="es-ES_tradnl" sz="28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b="1" dirty="0"/>
              <a:t>¿Quiénes están protegidos por la ley 16.744 sobre riesgos y accidentes del trabajo y enfermedades profesionales?</a:t>
            </a:r>
          </a:p>
          <a:p>
            <a:pPr algn="just"/>
            <a:endParaRPr lang="es-ES_tradnl" sz="2000" dirty="0"/>
          </a:p>
          <a:p>
            <a:pPr algn="just">
              <a:buNone/>
            </a:pPr>
            <a:r>
              <a:rPr lang="es-ES_tradnl" sz="2000" dirty="0"/>
              <a:t>   Titulares y Contratas, los honorarios no están protegidos, a excepto si se cotizan en forma independiente.</a:t>
            </a:r>
          </a:p>
          <a:p>
            <a:pPr algn="just"/>
            <a:endParaRPr lang="es-ES_tradnl" sz="2000" dirty="0"/>
          </a:p>
          <a:p>
            <a:pPr algn="just"/>
            <a:r>
              <a:rPr lang="es-ES_tradnl" sz="2000" dirty="0"/>
              <a:t> </a:t>
            </a:r>
            <a:r>
              <a:rPr lang="es-ES_tradnl" sz="2000" b="1" dirty="0"/>
              <a:t>Enfermedad Profesional:</a:t>
            </a:r>
            <a:r>
              <a:rPr lang="es-ES_tradnl" sz="2000" dirty="0"/>
              <a:t> Es la causada en manera directa y por el ejercicio de su profesión o de trabajo y que le produzca incapacidad o muerte</a:t>
            </a:r>
          </a:p>
        </p:txBody>
      </p:sp>
      <p:sp>
        <p:nvSpPr>
          <p:cNvPr id="3" name="2 Título"/>
          <p:cNvSpPr>
            <a:spLocks noGrp="1"/>
          </p:cNvSpPr>
          <p:nvPr>
            <p:ph type="title"/>
          </p:nvPr>
        </p:nvSpPr>
        <p:spPr/>
        <p:txBody>
          <a:bodyPr>
            <a:normAutofit/>
          </a:bodyPr>
          <a:lstStyle/>
          <a:p>
            <a:pPr algn="ctr"/>
            <a:r>
              <a:rPr lang="es-ES_tradnl" sz="2800" u="sng" dirty="0"/>
              <a:t>ACCIDENTES DEL TRABAJO Y ENFERMEDAD PROFESIONAL</a:t>
            </a:r>
            <a:endParaRPr lang="es-ES_tradnl" sz="28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algn="just"/>
            <a:r>
              <a:rPr lang="es-ES_tradnl" sz="2000" b="1" dirty="0"/>
              <a:t>¿Cuál es el procedimiento para informar un Accidente del Trabajo?</a:t>
            </a:r>
          </a:p>
          <a:p>
            <a:pPr algn="just"/>
            <a:endParaRPr lang="es-ES_tradnl" sz="2000" dirty="0"/>
          </a:p>
          <a:p>
            <a:pPr lvl="0" algn="just">
              <a:buFont typeface="Courier New" pitchFamily="49" charset="0"/>
              <a:buChar char="o"/>
            </a:pPr>
            <a:r>
              <a:rPr lang="es-ES_tradnl" sz="2000" dirty="0"/>
              <a:t>Informe de inmediato a su jefe directo o pida a alguien que lo haga.</a:t>
            </a:r>
          </a:p>
          <a:p>
            <a:pPr lvl="0" algn="just">
              <a:buFont typeface="Courier New" pitchFamily="49" charset="0"/>
              <a:buChar char="o"/>
            </a:pPr>
            <a:endParaRPr lang="es-ES_tradnl" sz="2000" dirty="0"/>
          </a:p>
          <a:p>
            <a:pPr lvl="0" algn="just">
              <a:buFont typeface="Courier New" pitchFamily="49" charset="0"/>
              <a:buChar char="o"/>
            </a:pPr>
            <a:r>
              <a:rPr lang="es-ES_tradnl" sz="2000" dirty="0"/>
              <a:t>Siga las instrucciones de su jefe directo</a:t>
            </a:r>
          </a:p>
          <a:p>
            <a:pPr lvl="0" algn="just">
              <a:buFont typeface="Courier New" pitchFamily="49" charset="0"/>
              <a:buChar char="o"/>
            </a:pPr>
            <a:endParaRPr lang="es-ES_tradnl" sz="2000" dirty="0"/>
          </a:p>
          <a:p>
            <a:pPr lvl="0" algn="just">
              <a:buFont typeface="Courier New" pitchFamily="49" charset="0"/>
              <a:buChar char="o"/>
            </a:pPr>
            <a:r>
              <a:rPr lang="es-ES_tradnl" sz="2000" dirty="0"/>
              <a:t>Acuda al Servicio de Urgencia del Hospital o al Policlínico del IST, según corresponda.</a:t>
            </a:r>
          </a:p>
          <a:p>
            <a:pPr lvl="0" algn="just">
              <a:buFont typeface="Courier New" pitchFamily="49" charset="0"/>
              <a:buChar char="o"/>
            </a:pPr>
            <a:endParaRPr lang="es-ES_tradnl" sz="2000" dirty="0"/>
          </a:p>
          <a:p>
            <a:pPr algn="just">
              <a:buFont typeface="Courier New" pitchFamily="49" charset="0"/>
              <a:buChar char="o"/>
            </a:pPr>
            <a:r>
              <a:rPr lang="es-ES_tradnl" sz="2000" dirty="0"/>
              <a:t>En caso de presentar reposo, debe informar a su jefatura y presentar el documento que lo acredite  en Oficina de Personal</a:t>
            </a:r>
          </a:p>
        </p:txBody>
      </p:sp>
      <p:sp>
        <p:nvSpPr>
          <p:cNvPr id="3" name="2 Título"/>
          <p:cNvSpPr>
            <a:spLocks noGrp="1"/>
          </p:cNvSpPr>
          <p:nvPr>
            <p:ph type="title"/>
          </p:nvPr>
        </p:nvSpPr>
        <p:spPr/>
        <p:txBody>
          <a:bodyPr>
            <a:normAutofit/>
          </a:bodyPr>
          <a:lstStyle/>
          <a:p>
            <a:pPr algn="ctr"/>
            <a:r>
              <a:rPr lang="es-ES_tradnl" sz="2800" u="sng" dirty="0"/>
              <a:t>ACCIDENTES DEL TRABAJO Y ENFERMEDAD PROFESIONAL</a:t>
            </a:r>
            <a:endParaRPr lang="es-ES_tradnl" sz="28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400" dirty="0"/>
              <a:t>Nuestra visión es formar niños y niñas que logren ser seres autónomos, libres, </a:t>
            </a:r>
            <a:r>
              <a:rPr lang="es-ES_tradnl" sz="2400" dirty="0" err="1"/>
              <a:t>resilientes</a:t>
            </a:r>
            <a:r>
              <a:rPr lang="es-ES_tradnl" sz="2400" dirty="0"/>
              <a:t>, empáticos y que proyecten sus valores con los demás, contribuyendo de esta forma a que sean participantes activos en la sociedad</a:t>
            </a:r>
          </a:p>
        </p:txBody>
      </p:sp>
      <p:sp>
        <p:nvSpPr>
          <p:cNvPr id="3" name="2 Título"/>
          <p:cNvSpPr>
            <a:spLocks noGrp="1"/>
          </p:cNvSpPr>
          <p:nvPr>
            <p:ph type="title"/>
          </p:nvPr>
        </p:nvSpPr>
        <p:spPr>
          <a:xfrm>
            <a:off x="457200" y="274638"/>
            <a:ext cx="8229600" cy="1011222"/>
          </a:xfrm>
        </p:spPr>
        <p:txBody>
          <a:bodyPr>
            <a:normAutofit/>
          </a:bodyPr>
          <a:lstStyle/>
          <a:p>
            <a:pPr algn="ctr"/>
            <a:r>
              <a:rPr lang="es-ES_tradnl" sz="3200" u="sng" dirty="0"/>
              <a:t>JARDIN INFANTIL</a:t>
            </a:r>
            <a:endParaRPr lang="es-ES_tradnl" sz="32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b="1" dirty="0"/>
              <a:t>Sala Cuna</a:t>
            </a:r>
          </a:p>
          <a:p>
            <a:pPr algn="just">
              <a:buNone/>
            </a:pPr>
            <a:endParaRPr lang="es-ES_tradnl" sz="2000" dirty="0"/>
          </a:p>
          <a:p>
            <a:pPr algn="just">
              <a:buNone/>
            </a:pPr>
            <a:r>
              <a:rPr lang="es-ES_tradnl" sz="2000" dirty="0"/>
              <a:t>   Garantizar el derecho de protección a la maternidad a través de la implementación de salas cunas para las funcionarias con  hijos menores de dos años de edad, así como de los funcionarios de acuerdo a las excepciones establecidas por ley.</a:t>
            </a:r>
          </a:p>
          <a:p>
            <a:pPr algn="just">
              <a:buNone/>
            </a:pPr>
            <a:endParaRPr lang="es-ES_tradnl" sz="2000" dirty="0"/>
          </a:p>
          <a:p>
            <a:pPr algn="just">
              <a:buNone/>
            </a:pPr>
            <a:r>
              <a:rPr lang="es-ES_tradnl" sz="2000" dirty="0"/>
              <a:t>   Realizar armoniosamente funciones vitales de alimentación, sueño, reposo, entre otros</a:t>
            </a:r>
          </a:p>
        </p:txBody>
      </p:sp>
      <p:sp>
        <p:nvSpPr>
          <p:cNvPr id="3" name="2 Título"/>
          <p:cNvSpPr>
            <a:spLocks noGrp="1"/>
          </p:cNvSpPr>
          <p:nvPr>
            <p:ph type="title"/>
          </p:nvPr>
        </p:nvSpPr>
        <p:spPr/>
        <p:txBody>
          <a:bodyPr>
            <a:normAutofit/>
          </a:bodyPr>
          <a:lstStyle/>
          <a:p>
            <a:pPr algn="ctr"/>
            <a:r>
              <a:rPr lang="es-ES_tradnl" sz="3200" u="sng" dirty="0"/>
              <a:t>JARDIN INFANTIL</a:t>
            </a:r>
            <a:endParaRPr lang="es-ES_tradnl"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pPr algn="just">
              <a:lnSpc>
                <a:spcPct val="150000"/>
              </a:lnSpc>
            </a:pPr>
            <a:r>
              <a:rPr lang="es-ES_tradnl" sz="2000" b="1" dirty="0"/>
              <a:t>Mantención en la Función Pública:</a:t>
            </a:r>
            <a:endParaRPr lang="es-ES_tradnl" sz="2000" dirty="0"/>
          </a:p>
          <a:p>
            <a:pPr algn="just">
              <a:lnSpc>
                <a:spcPct val="150000"/>
              </a:lnSpc>
              <a:buNone/>
            </a:pPr>
            <a:r>
              <a:rPr lang="es-ES_tradnl" sz="2000" dirty="0"/>
              <a:t>      Una vez que el funcionario ingreso legalmente a la administración pública podrá mantenerse en funciones, mientras mantenga un buen comportamiento e idoneidad técnica para ejercerlo</a:t>
            </a:r>
          </a:p>
          <a:p>
            <a:pPr algn="just">
              <a:lnSpc>
                <a:spcPct val="150000"/>
              </a:lnSpc>
            </a:pPr>
            <a:r>
              <a:rPr lang="es-ES_tradnl" sz="2000" b="1" dirty="0"/>
              <a:t>Ejercicio de la Función Pública:</a:t>
            </a:r>
            <a:endParaRPr lang="es-ES_tradnl" sz="2000" dirty="0"/>
          </a:p>
          <a:p>
            <a:pPr algn="just">
              <a:lnSpc>
                <a:spcPct val="150000"/>
              </a:lnSpc>
              <a:buNone/>
            </a:pPr>
            <a:r>
              <a:rPr lang="es-ES_tradnl" sz="2000" dirty="0"/>
              <a:t>      El nombramiento de empleado público entrega las atribuciones y la autoridad respectiva para el desempeño de las funciones que el cargo ejercido lo contempla. En consecuencia las responsabilidades dicen relación con estas atribuciones.</a:t>
            </a:r>
          </a:p>
        </p:txBody>
      </p:sp>
      <p:sp>
        <p:nvSpPr>
          <p:cNvPr id="2" name="1 Título"/>
          <p:cNvSpPr>
            <a:spLocks noGrp="1"/>
          </p:cNvSpPr>
          <p:nvPr>
            <p:ph type="title"/>
          </p:nvPr>
        </p:nvSpPr>
        <p:spPr/>
        <p:txBody>
          <a:bodyPr>
            <a:normAutofit/>
          </a:bodyPr>
          <a:lstStyle/>
          <a:p>
            <a:pPr algn="ctr"/>
            <a:r>
              <a:rPr lang="es-ES_tradnl" sz="3200" b="1" dirty="0"/>
              <a:t>NORMAS GENERALES – DERECHOS Y DEBERES</a:t>
            </a:r>
            <a:endParaRPr lang="es-ES_tradnl" sz="32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000108"/>
            <a:ext cx="8229600" cy="5007183"/>
          </a:xfrm>
        </p:spPr>
        <p:txBody>
          <a:bodyPr>
            <a:normAutofit/>
          </a:bodyPr>
          <a:lstStyle/>
          <a:p>
            <a:pPr algn="just">
              <a:buFont typeface="Courier New" pitchFamily="49" charset="0"/>
              <a:buChar char="o"/>
            </a:pPr>
            <a:r>
              <a:rPr lang="es-ES_tradnl" sz="2000" dirty="0"/>
              <a:t>Establecer relaciones afectivas con los adultos que rodean, para lograr el sentimiento de confianza básica.</a:t>
            </a:r>
          </a:p>
          <a:p>
            <a:pPr algn="just">
              <a:buFont typeface="Courier New" pitchFamily="49" charset="0"/>
              <a:buChar char="o"/>
            </a:pPr>
            <a:endParaRPr lang="es-ES_tradnl" sz="2000" dirty="0"/>
          </a:p>
          <a:p>
            <a:pPr algn="just">
              <a:buFont typeface="Courier New" pitchFamily="49" charset="0"/>
              <a:buChar char="o"/>
            </a:pPr>
            <a:r>
              <a:rPr lang="es-ES_tradnl" sz="2000" dirty="0"/>
              <a:t>Favorecer la autonomía en actividades como comer solo, ayudar a vestirse y desvestirse, etc.</a:t>
            </a:r>
          </a:p>
          <a:p>
            <a:pPr algn="just">
              <a:buFont typeface="Courier New" pitchFamily="49" charset="0"/>
              <a:buChar char="o"/>
            </a:pPr>
            <a:endParaRPr lang="es-ES_tradnl" sz="2000" dirty="0"/>
          </a:p>
          <a:p>
            <a:pPr algn="just">
              <a:buFont typeface="Courier New" pitchFamily="49" charset="0"/>
              <a:buChar char="o"/>
            </a:pPr>
            <a:r>
              <a:rPr lang="es-ES_tradnl" sz="2000" dirty="0"/>
              <a:t>Participar en actividades que favorecen su normal desarrollo, emocional, cognitivo y sicomotriz.</a:t>
            </a:r>
          </a:p>
          <a:p>
            <a:pPr algn="just">
              <a:buFont typeface="Courier New" pitchFamily="49" charset="0"/>
              <a:buChar char="o"/>
            </a:pPr>
            <a:endParaRPr lang="es-ES_tradnl" sz="2000" dirty="0"/>
          </a:p>
          <a:p>
            <a:pPr algn="just">
              <a:buFont typeface="Courier New" pitchFamily="49" charset="0"/>
              <a:buChar char="o"/>
            </a:pPr>
            <a:r>
              <a:rPr lang="es-ES_tradnl" sz="2000" dirty="0"/>
              <a:t>Adquirir un lenguaje adecuado a su edad que le ermita expresarse y comunicarse.</a:t>
            </a:r>
          </a:p>
        </p:txBody>
      </p:sp>
      <p:sp>
        <p:nvSpPr>
          <p:cNvPr id="3" name="2 Título"/>
          <p:cNvSpPr>
            <a:spLocks noGrp="1"/>
          </p:cNvSpPr>
          <p:nvPr>
            <p:ph type="title"/>
          </p:nvPr>
        </p:nvSpPr>
        <p:spPr>
          <a:xfrm>
            <a:off x="457200" y="274638"/>
            <a:ext cx="8229600" cy="725470"/>
          </a:xfrm>
        </p:spPr>
        <p:txBody>
          <a:bodyPr>
            <a:normAutofit/>
          </a:bodyPr>
          <a:lstStyle/>
          <a:p>
            <a:pPr algn="ctr"/>
            <a:r>
              <a:rPr lang="es-ES_tradnl" sz="3200" u="sng" dirty="0"/>
              <a:t>JARDIN INFANTIL</a:t>
            </a:r>
            <a:endParaRPr lang="es-ES_tradnl" sz="32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b="1" dirty="0"/>
              <a:t>Nivel Medio y Transición</a:t>
            </a:r>
          </a:p>
          <a:p>
            <a:pPr algn="just">
              <a:buNone/>
            </a:pPr>
            <a:endParaRPr lang="es-ES_tradnl" sz="2000" dirty="0"/>
          </a:p>
          <a:p>
            <a:pPr algn="just">
              <a:buNone/>
            </a:pPr>
            <a:r>
              <a:rPr lang="es-ES_tradnl" sz="2000" dirty="0"/>
              <a:t>   Proporcionar el beneficio del jardín infantil para las funcionarias con hijos o hijas entre 2 y 4 años 9 meses cumplidos al mes de diciembre del año en que cursan el nivel transición I (pre-kínder); así como para los funcionarios, de acuerdo a las excepciones establecidas por ley.</a:t>
            </a:r>
          </a:p>
          <a:p>
            <a:pPr algn="just">
              <a:buNone/>
            </a:pPr>
            <a:endParaRPr lang="es-ES_tradnl" sz="2000" dirty="0"/>
          </a:p>
          <a:p>
            <a:pPr algn="just">
              <a:buNone/>
            </a:pPr>
            <a:r>
              <a:rPr lang="es-ES_tradnl" sz="2000" dirty="0"/>
              <a:t>   Proporcionar a la madre trabajadora, tranquilidad en sus funcione.</a:t>
            </a:r>
          </a:p>
        </p:txBody>
      </p:sp>
      <p:sp>
        <p:nvSpPr>
          <p:cNvPr id="3" name="2 Título"/>
          <p:cNvSpPr>
            <a:spLocks noGrp="1"/>
          </p:cNvSpPr>
          <p:nvPr>
            <p:ph type="title"/>
          </p:nvPr>
        </p:nvSpPr>
        <p:spPr/>
        <p:txBody>
          <a:bodyPr>
            <a:normAutofit/>
          </a:bodyPr>
          <a:lstStyle/>
          <a:p>
            <a:pPr algn="ctr"/>
            <a:r>
              <a:rPr lang="es-ES_tradnl" sz="3200" u="sng" dirty="0"/>
              <a:t>JARDIN INFANTIL</a:t>
            </a:r>
            <a:endParaRPr lang="es-ES_tradnl" sz="32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buFont typeface="Courier New" pitchFamily="49" charset="0"/>
              <a:buChar char="o"/>
            </a:pPr>
            <a:r>
              <a:rPr lang="es-ES_tradnl" sz="2000" dirty="0"/>
              <a:t>Establecer las bases y orientar el desarrollo de la personalidad del niño y niña.</a:t>
            </a:r>
          </a:p>
          <a:p>
            <a:pPr algn="just">
              <a:buFont typeface="Courier New" pitchFamily="49" charset="0"/>
              <a:buChar char="o"/>
            </a:pPr>
            <a:endParaRPr lang="es-ES_tradnl" sz="2000" dirty="0"/>
          </a:p>
          <a:p>
            <a:pPr algn="just">
              <a:buFont typeface="Courier New" pitchFamily="49" charset="0"/>
              <a:buChar char="o"/>
            </a:pPr>
            <a:r>
              <a:rPr lang="es-ES_tradnl" sz="2000" dirty="0"/>
              <a:t>Procurar su socialización temprana.</a:t>
            </a:r>
          </a:p>
          <a:p>
            <a:pPr algn="just">
              <a:buFont typeface="Courier New" pitchFamily="49" charset="0"/>
              <a:buChar char="o"/>
            </a:pPr>
            <a:endParaRPr lang="es-ES_tradnl" sz="2000" dirty="0"/>
          </a:p>
          <a:p>
            <a:pPr algn="just">
              <a:buFont typeface="Courier New" pitchFamily="49" charset="0"/>
              <a:buChar char="o"/>
            </a:pPr>
            <a:r>
              <a:rPr lang="es-ES_tradnl" sz="2000" dirty="0"/>
              <a:t>Detectar en el niño y niña anomalías de orden físico, psíquico, social y procurar su diagnóstico y su tratamiento precoz.</a:t>
            </a:r>
          </a:p>
          <a:p>
            <a:pPr algn="just">
              <a:buFont typeface="Courier New" pitchFamily="49" charset="0"/>
              <a:buChar char="o"/>
            </a:pPr>
            <a:endParaRPr lang="es-ES_tradnl" sz="2000" dirty="0"/>
          </a:p>
          <a:p>
            <a:pPr algn="just">
              <a:buFont typeface="Courier New" pitchFamily="49" charset="0"/>
              <a:buChar char="o"/>
            </a:pPr>
            <a:r>
              <a:rPr lang="es-ES_tradnl" sz="2000" dirty="0"/>
              <a:t>Impartir a la madre conocimientos de puericultura y pedagogía que le permitan atender mejor a su hijo o hija.</a:t>
            </a:r>
          </a:p>
        </p:txBody>
      </p:sp>
      <p:sp>
        <p:nvSpPr>
          <p:cNvPr id="3" name="2 Título"/>
          <p:cNvSpPr>
            <a:spLocks noGrp="1"/>
          </p:cNvSpPr>
          <p:nvPr>
            <p:ph type="title"/>
          </p:nvPr>
        </p:nvSpPr>
        <p:spPr>
          <a:xfrm>
            <a:off x="457200" y="274638"/>
            <a:ext cx="8229600" cy="796908"/>
          </a:xfrm>
        </p:spPr>
        <p:txBody>
          <a:bodyPr>
            <a:normAutofit/>
          </a:bodyPr>
          <a:lstStyle/>
          <a:p>
            <a:pPr algn="ctr"/>
            <a:r>
              <a:rPr lang="es-ES_tradnl" sz="3200" u="sng" dirty="0"/>
              <a:t>JARDIN INFANTIL</a:t>
            </a:r>
            <a:endParaRPr lang="es-ES_tradnl" sz="32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071546"/>
            <a:ext cx="8229600" cy="4935745"/>
          </a:xfrm>
        </p:spPr>
        <p:txBody>
          <a:bodyPr>
            <a:normAutofit/>
          </a:bodyPr>
          <a:lstStyle/>
          <a:p>
            <a:pPr algn="just"/>
            <a:endParaRPr lang="es-ES_tradnl" sz="2000" dirty="0"/>
          </a:p>
          <a:p>
            <a:pPr algn="just"/>
            <a:r>
              <a:rPr lang="es-ES_tradnl" sz="2000" dirty="0"/>
              <a:t>Son instancias de participación bipartitas, con representantes de la Dirección del Hospital y de parte de los trabajadores, por medio de las asociaciones gremiales, las agrupaciones de los distintos estamentos existente en nuestra institución. Cuya finalidad es asesorar a la Dirección en las diferentes áreas en beneficio de nuestros funcionarios y la organización en general y así brindar una mejor atención a nuestros usuarios como fin último</a:t>
            </a:r>
          </a:p>
        </p:txBody>
      </p:sp>
      <p:sp>
        <p:nvSpPr>
          <p:cNvPr id="3" name="2 Título"/>
          <p:cNvSpPr>
            <a:spLocks noGrp="1"/>
          </p:cNvSpPr>
          <p:nvPr>
            <p:ph type="title"/>
          </p:nvPr>
        </p:nvSpPr>
        <p:spPr>
          <a:xfrm>
            <a:off x="457200" y="274638"/>
            <a:ext cx="8229600" cy="868346"/>
          </a:xfrm>
        </p:spPr>
        <p:txBody>
          <a:bodyPr>
            <a:normAutofit fontScale="90000"/>
          </a:bodyPr>
          <a:lstStyle/>
          <a:p>
            <a:pPr algn="ctr"/>
            <a:r>
              <a:rPr lang="es-ES_tradnl" sz="3200" u="sng" dirty="0"/>
              <a:t>LOS COMITES</a:t>
            </a:r>
            <a:br>
              <a:rPr lang="es-ES_tradnl" sz="3200" dirty="0"/>
            </a:br>
            <a:endParaRPr lang="es-ES_tradnl" sz="32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85860"/>
            <a:ext cx="8229600" cy="4721431"/>
          </a:xfrm>
        </p:spPr>
        <p:txBody>
          <a:bodyPr>
            <a:normAutofit/>
          </a:bodyPr>
          <a:lstStyle/>
          <a:p>
            <a:pPr algn="just"/>
            <a:r>
              <a:rPr lang="es-ES_tradnl" sz="2000" b="1" dirty="0"/>
              <a:t>¿Qué comités existen en nuestro establecimiento?</a:t>
            </a:r>
          </a:p>
          <a:p>
            <a:pPr algn="just"/>
            <a:endParaRPr lang="es-ES_tradnl" sz="2000" b="1" dirty="0"/>
          </a:p>
          <a:p>
            <a:pPr marL="566928" lvl="0" indent="-457200" algn="just">
              <a:buFont typeface="+mj-lt"/>
              <a:buAutoNum type="arabicPeriod"/>
            </a:pPr>
            <a:r>
              <a:rPr lang="es-ES_tradnl" sz="2000" u="sng" dirty="0"/>
              <a:t>Consejo Técnico ampliado</a:t>
            </a:r>
            <a:r>
              <a:rPr lang="es-ES_tradnl" sz="2000" dirty="0"/>
              <a:t>:  Esta integrado por todos lo funcionarios del Hospital, tiene como objetivo principal dar a conocer información relevante para el Establecimiento y sus funcionarios.</a:t>
            </a:r>
          </a:p>
          <a:p>
            <a:pPr marL="566928" lvl="0" indent="-457200" algn="just">
              <a:buFont typeface="+mj-lt"/>
              <a:buAutoNum type="arabicPeriod"/>
            </a:pPr>
            <a:endParaRPr lang="es-ES_tradnl" sz="2000" dirty="0"/>
          </a:p>
          <a:p>
            <a:pPr marL="566928" lvl="0" indent="-457200" algn="just">
              <a:buFont typeface="+mj-lt"/>
              <a:buAutoNum type="arabicPeriod"/>
            </a:pPr>
            <a:r>
              <a:rPr lang="es-ES_tradnl" sz="2000" u="sng" dirty="0"/>
              <a:t>Comité Paritario de Higiene y Seguridad</a:t>
            </a:r>
            <a:r>
              <a:rPr lang="es-ES_tradnl" sz="2000" dirty="0"/>
              <a:t>: Esta integrado por 3 representantes de la Dirección titulares y 3 suplentes, 3 funcionarios elegidos mediante elecciones titulares y 3 suplentes. El organismo técnico de participación entre empresas y trabajadores, para detectar y evaluar los riesgos de accidentes y enfermedades profesionales.</a:t>
            </a:r>
          </a:p>
          <a:p>
            <a:pPr marL="566928" lvl="0" indent="-457200">
              <a:buFont typeface="+mj-lt"/>
              <a:buAutoNum type="arabicPeriod"/>
            </a:pPr>
            <a:endParaRPr lang="es-ES_tradnl" sz="2000" dirty="0"/>
          </a:p>
          <a:p>
            <a:pPr marL="566928" lvl="0" indent="-457200">
              <a:buFont typeface="+mj-lt"/>
              <a:buAutoNum type="arabicPeriod"/>
            </a:pPr>
            <a:endParaRPr lang="es-ES_tradnl" sz="2000" dirty="0"/>
          </a:p>
          <a:p>
            <a:pPr algn="just"/>
            <a:endParaRPr lang="es-ES_tradnl" sz="2000" dirty="0"/>
          </a:p>
        </p:txBody>
      </p:sp>
      <p:sp>
        <p:nvSpPr>
          <p:cNvPr id="3" name="2 Título"/>
          <p:cNvSpPr>
            <a:spLocks noGrp="1"/>
          </p:cNvSpPr>
          <p:nvPr>
            <p:ph type="title"/>
          </p:nvPr>
        </p:nvSpPr>
        <p:spPr/>
        <p:txBody>
          <a:bodyPr>
            <a:normAutofit/>
          </a:bodyPr>
          <a:lstStyle/>
          <a:p>
            <a:pPr algn="ctr"/>
            <a:r>
              <a:rPr lang="es-ES_tradnl" sz="3200" u="sng" dirty="0"/>
              <a:t>LOS COMITES</a:t>
            </a:r>
            <a:endParaRPr lang="es-ES_tradnl" sz="32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928670"/>
            <a:ext cx="8229600" cy="5357850"/>
          </a:xfrm>
        </p:spPr>
        <p:txBody>
          <a:bodyPr>
            <a:normAutofit/>
          </a:bodyPr>
          <a:lstStyle/>
          <a:p>
            <a:pPr algn="just"/>
            <a:r>
              <a:rPr lang="es-ES_tradnl" sz="2800" b="1" dirty="0"/>
              <a:t>¿</a:t>
            </a:r>
            <a:r>
              <a:rPr lang="es-ES_tradnl" sz="2000" b="1" dirty="0"/>
              <a:t>Qué comités existen en nuestro establecimiento?</a:t>
            </a:r>
          </a:p>
          <a:p>
            <a:pPr algn="just"/>
            <a:endParaRPr lang="es-ES_tradnl" sz="2000" b="1" dirty="0"/>
          </a:p>
          <a:p>
            <a:pPr marL="566928" indent="-457200" algn="just">
              <a:buFont typeface="+mj-lt"/>
              <a:buAutoNum type="arabicPeriod" startAt="3"/>
            </a:pPr>
            <a:r>
              <a:rPr lang="es-ES_tradnl" sz="2000" u="sng" dirty="0"/>
              <a:t>Comisión Técnica de Salud de los Funcionarios</a:t>
            </a:r>
            <a:r>
              <a:rPr lang="es-ES_tradnl" sz="2000" dirty="0"/>
              <a:t>: Integrada por Subdirector Médico, Representante Comité Paritario, Jefe Oficina de Personal, Jefe S.A.P,  Representante Gremios (Fenats – Fenpruss), Encargado Calidad de Vida, Prevencionista, Nutricionista y Referente EMP.</a:t>
            </a:r>
          </a:p>
          <a:p>
            <a:pPr algn="just"/>
            <a:endParaRPr lang="es-ES_tradnl" sz="2000" b="1" u="sng" dirty="0"/>
          </a:p>
          <a:p>
            <a:pPr marL="566928" indent="-457200" algn="just">
              <a:buFont typeface="+mj-lt"/>
              <a:buAutoNum type="arabicPeriod" startAt="4"/>
            </a:pPr>
            <a:r>
              <a:rPr lang="es-ES_tradnl" sz="2000" u="sng" dirty="0"/>
              <a:t>Comité de Mejoramiento del Entorno Laboral (MEL)</a:t>
            </a:r>
            <a:r>
              <a:rPr lang="es-ES_tradnl" sz="2000" dirty="0"/>
              <a:t>: Integrada por representantes de la Dirección, representantes de las distintas plantas (auxiliar, administrativa y técnica), además de representantes de los gremios (Fenats y Fenpruss). Busca c</a:t>
            </a:r>
            <a:r>
              <a:rPr lang="es-ES" sz="2000" dirty="0" err="1"/>
              <a:t>ontribuir</a:t>
            </a:r>
            <a:r>
              <a:rPr lang="es-ES" sz="2000" dirty="0"/>
              <a:t> al mejoramiento de las condiciones físicas y materiales del ambiente laboral, que permitan elevar la calidad de vida del personal</a:t>
            </a:r>
            <a:endParaRPr lang="es-ES_tradnl" sz="2000" b="1" u="sng" dirty="0"/>
          </a:p>
          <a:p>
            <a:endParaRPr lang="es-ES_tradnl" dirty="0"/>
          </a:p>
        </p:txBody>
      </p:sp>
      <p:sp>
        <p:nvSpPr>
          <p:cNvPr id="3" name="2 Título"/>
          <p:cNvSpPr>
            <a:spLocks noGrp="1"/>
          </p:cNvSpPr>
          <p:nvPr>
            <p:ph type="title"/>
          </p:nvPr>
        </p:nvSpPr>
        <p:spPr>
          <a:xfrm>
            <a:off x="457200" y="274638"/>
            <a:ext cx="8229600" cy="796908"/>
          </a:xfrm>
        </p:spPr>
        <p:txBody>
          <a:bodyPr>
            <a:normAutofit/>
          </a:bodyPr>
          <a:lstStyle/>
          <a:p>
            <a:pPr algn="ctr"/>
            <a:r>
              <a:rPr lang="es-ES_tradnl" sz="3200" u="sng" dirty="0"/>
              <a:t>LOS COMITES</a:t>
            </a:r>
            <a:endParaRPr lang="es-ES_tradnl" sz="32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marL="566928" lvl="0" indent="-457200">
              <a:buFont typeface="+mj-lt"/>
              <a:buAutoNum type="arabicPeriod"/>
            </a:pPr>
            <a:endParaRPr lang="es-ES_tradnl" sz="2800" dirty="0"/>
          </a:p>
          <a:p>
            <a:pPr marL="566928" indent="-457200">
              <a:buNone/>
            </a:pPr>
            <a:r>
              <a:rPr lang="es-ES_tradnl" sz="2000" b="1" dirty="0"/>
              <a:t>    ¿Qué comités existen en nuestro establecimiento?</a:t>
            </a:r>
          </a:p>
          <a:p>
            <a:pPr marL="566928" indent="-457200">
              <a:buFont typeface="+mj-lt"/>
              <a:buAutoNum type="arabicPeriod"/>
            </a:pPr>
            <a:endParaRPr lang="es-ES_tradnl" sz="2000" dirty="0"/>
          </a:p>
          <a:p>
            <a:pPr marL="566928" indent="-457200" algn="just">
              <a:buFont typeface="+mj-lt"/>
              <a:buAutoNum type="arabicPeriod" startAt="5"/>
            </a:pPr>
            <a:r>
              <a:rPr lang="es-ES_tradnl" sz="2000" u="sng" dirty="0"/>
              <a:t>Comité Hospitalario de Emergencia y Desastres:</a:t>
            </a:r>
            <a:r>
              <a:rPr lang="es-ES_tradnl" sz="2000" dirty="0"/>
              <a:t> Esta integrado por Director del Hospital, Subdirector Administrativo, Presidente comité Paritario, Jefe Urgencia, Subdirectora Gestión del Cuidado, Subdirector Médico, Jefe Movilización, Jefe Servicios Generales, Monitor de seguridad y Representantes de los gremios (Fenats y Fenpruss).  Tiene como objetivo principal coordinar actividades preventivas ante Emergencias y Desastres, mediante un Plan de Emergencia del Hospital.</a:t>
            </a:r>
            <a:endParaRPr lang="es-ES_tradnl" sz="2000" u="sng" dirty="0"/>
          </a:p>
          <a:p>
            <a:pPr marL="566928" lvl="0" indent="-457200">
              <a:buFont typeface="+mj-lt"/>
              <a:buAutoNum type="arabicPeriod" startAt="5"/>
            </a:pPr>
            <a:endParaRPr lang="es-ES_tradnl" sz="2800" dirty="0"/>
          </a:p>
          <a:p>
            <a:pPr marL="566928" lvl="0" indent="-457200">
              <a:buFont typeface="+mj-lt"/>
              <a:buAutoNum type="arabicPeriod" startAt="5"/>
            </a:pPr>
            <a:endParaRPr lang="es-ES_tradnl" sz="2800" dirty="0"/>
          </a:p>
          <a:p>
            <a:pPr marL="566928" lvl="0" indent="-457200">
              <a:buFont typeface="+mj-lt"/>
              <a:buAutoNum type="arabicPeriod" startAt="5"/>
            </a:pPr>
            <a:endParaRPr lang="es-ES_tradnl" sz="2800" dirty="0"/>
          </a:p>
          <a:p>
            <a:pPr marL="566928" lvl="0" indent="-457200">
              <a:buFont typeface="+mj-lt"/>
              <a:buAutoNum type="arabicPeriod" startAt="5"/>
            </a:pPr>
            <a:endParaRPr lang="es-ES_tradnl" sz="2800" dirty="0"/>
          </a:p>
          <a:p>
            <a:pPr marL="566928" lvl="0" indent="-457200">
              <a:buFont typeface="+mj-lt"/>
              <a:buAutoNum type="arabicPeriod" startAt="5"/>
            </a:pPr>
            <a:endParaRPr lang="es-ES_tradnl" sz="2800" dirty="0"/>
          </a:p>
        </p:txBody>
      </p:sp>
      <p:sp>
        <p:nvSpPr>
          <p:cNvPr id="3" name="2 Título"/>
          <p:cNvSpPr>
            <a:spLocks noGrp="1"/>
          </p:cNvSpPr>
          <p:nvPr>
            <p:ph type="title"/>
          </p:nvPr>
        </p:nvSpPr>
        <p:spPr/>
        <p:txBody>
          <a:bodyPr>
            <a:normAutofit/>
          </a:bodyPr>
          <a:lstStyle/>
          <a:p>
            <a:pPr algn="ctr"/>
            <a:r>
              <a:rPr lang="es-ES_tradnl" sz="3200" u="sng" dirty="0"/>
              <a:t>LOS COMITES</a:t>
            </a:r>
            <a:endParaRPr lang="es-ES_tradnl" sz="3200"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142984"/>
            <a:ext cx="8229600" cy="4864307"/>
          </a:xfrm>
        </p:spPr>
        <p:txBody>
          <a:bodyPr/>
          <a:lstStyle/>
          <a:p>
            <a:pPr marL="566928" lvl="0" indent="-457200" algn="just">
              <a:buNone/>
            </a:pPr>
            <a:r>
              <a:rPr lang="es-ES_tradnl" sz="2000" b="1" dirty="0"/>
              <a:t>¿Qué comités existen en nuestro establecimiento?</a:t>
            </a:r>
          </a:p>
          <a:p>
            <a:pPr marL="566928" lvl="0" indent="-457200" algn="just">
              <a:buNone/>
            </a:pPr>
            <a:endParaRPr lang="es-ES_tradnl" sz="2000" dirty="0"/>
          </a:p>
          <a:p>
            <a:pPr marL="566928" lvl="0" indent="-457200" algn="just">
              <a:buFont typeface="+mj-lt"/>
              <a:buAutoNum type="arabicPeriod" startAt="6"/>
            </a:pPr>
            <a:r>
              <a:rPr lang="es-ES_tradnl" sz="2000" u="sng" dirty="0"/>
              <a:t>Comité bipartito de capacitación (ley 18.834)</a:t>
            </a:r>
            <a:r>
              <a:rPr lang="es-ES_tradnl" sz="2000" dirty="0"/>
              <a:t>: Integrado por representantes de la Dirección Titular y Suplente, representantes de los gremios por planta (administrativo, auxiliar, técnica) Fenats y Fenpruss (planta profesional). Busca acordar y evaluar el o los programas de capacitación del Hospital así como asesorar a la Dirección en esta materia, coordina los Plan Anual de Capacitación, cuya finalidad es realizar cursos en nuestro Hospital.</a:t>
            </a:r>
            <a:endParaRPr lang="es-ES_tradnl" sz="2000" u="sng" dirty="0"/>
          </a:p>
          <a:p>
            <a:pPr marL="566928" lvl="0" indent="-457200" algn="just">
              <a:buFont typeface="+mj-lt"/>
              <a:buAutoNum type="arabicPeriod" startAt="6"/>
            </a:pPr>
            <a:endParaRPr lang="es-ES_tradnl" sz="2000" dirty="0"/>
          </a:p>
          <a:p>
            <a:pPr marL="566928" lvl="0" indent="-457200" algn="just">
              <a:buFont typeface="+mj-lt"/>
              <a:buAutoNum type="arabicPeriod" startAt="6"/>
            </a:pPr>
            <a:endParaRPr lang="es-ES_tradnl" sz="2000" dirty="0"/>
          </a:p>
          <a:p>
            <a:endParaRPr lang="es-ES_tradnl" dirty="0"/>
          </a:p>
        </p:txBody>
      </p:sp>
      <p:sp>
        <p:nvSpPr>
          <p:cNvPr id="3" name="2 Título"/>
          <p:cNvSpPr>
            <a:spLocks noGrp="1"/>
          </p:cNvSpPr>
          <p:nvPr>
            <p:ph type="title"/>
          </p:nvPr>
        </p:nvSpPr>
        <p:spPr>
          <a:xfrm>
            <a:off x="457200" y="274638"/>
            <a:ext cx="8229600" cy="796908"/>
          </a:xfrm>
        </p:spPr>
        <p:txBody>
          <a:bodyPr>
            <a:normAutofit/>
          </a:bodyPr>
          <a:lstStyle/>
          <a:p>
            <a:pPr algn="ctr"/>
            <a:r>
              <a:rPr lang="es-ES_tradnl" sz="3200" u="sng" dirty="0"/>
              <a:t>LOS COMITES</a:t>
            </a:r>
            <a:endParaRPr lang="es-ES_tradnl" sz="32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lvl="0" algn="just">
              <a:buNone/>
            </a:pPr>
            <a:r>
              <a:rPr lang="es-ES_tradnl" sz="2000" b="1" dirty="0"/>
              <a:t>     ¿Qué comités existen en nuestro establecimiento?</a:t>
            </a:r>
          </a:p>
          <a:p>
            <a:pPr algn="just"/>
            <a:endParaRPr lang="es-ES_tradnl" sz="2000" dirty="0"/>
          </a:p>
          <a:p>
            <a:pPr marL="566928" lvl="0" indent="-457200" algn="just">
              <a:buFont typeface="+mj-lt"/>
              <a:buAutoNum type="arabicPeriod" startAt="7"/>
            </a:pPr>
            <a:r>
              <a:rPr lang="es-ES_tradnl" sz="2000" u="sng" dirty="0"/>
              <a:t>Comité de capacitación local (ley médica)</a:t>
            </a:r>
            <a:r>
              <a:rPr lang="es-ES_tradnl" sz="2000" dirty="0"/>
              <a:t>: Integrada por representantes de cada estamento (médicos, dentistas y químico farmacéutico). Tiene como finalidad coordinar cursos destinados para la Ley Médica.</a:t>
            </a:r>
          </a:p>
          <a:p>
            <a:pPr lvl="0" algn="just"/>
            <a:endParaRPr lang="es-ES_tradnl" sz="2000" dirty="0"/>
          </a:p>
          <a:p>
            <a:pPr marL="566928" lvl="0" indent="-457200" algn="just">
              <a:buFont typeface="+mj-lt"/>
              <a:buAutoNum type="arabicPeriod" startAt="8"/>
            </a:pPr>
            <a:r>
              <a:rPr lang="es-ES_tradnl" sz="2000" u="sng" dirty="0"/>
              <a:t>Comité de Calidad y Seguridad</a:t>
            </a:r>
            <a:r>
              <a:rPr lang="es-ES_tradnl" sz="2000" dirty="0"/>
              <a:t>: Integrado por una enfermeras, matrona, tecnólogos médicos y químico farmacéutico. Se encarga de prestar asesoría en el diseño e implementación de medidas que optimicen la calidad de atención en todas las Unidades de Gestión y de Apoyo Clínico.</a:t>
            </a:r>
            <a:endParaRPr lang="es-ES_tradnl" sz="2000" u="sng" dirty="0"/>
          </a:p>
          <a:p>
            <a:pPr algn="just"/>
            <a:endParaRPr lang="es-ES_tradnl" sz="2000" dirty="0"/>
          </a:p>
          <a:p>
            <a:pPr algn="just"/>
            <a:endParaRPr lang="es-ES_tradnl" sz="2000" dirty="0"/>
          </a:p>
        </p:txBody>
      </p:sp>
      <p:sp>
        <p:nvSpPr>
          <p:cNvPr id="3" name="2 Título"/>
          <p:cNvSpPr>
            <a:spLocks noGrp="1"/>
          </p:cNvSpPr>
          <p:nvPr>
            <p:ph type="title"/>
          </p:nvPr>
        </p:nvSpPr>
        <p:spPr/>
        <p:txBody>
          <a:bodyPr>
            <a:normAutofit/>
          </a:bodyPr>
          <a:lstStyle/>
          <a:p>
            <a:pPr algn="ctr"/>
            <a:r>
              <a:rPr lang="es-ES_tradnl" sz="3200" u="sng" dirty="0"/>
              <a:t>LOS COMITES</a:t>
            </a:r>
            <a:endParaRPr lang="es-ES_tradnl" sz="32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lvl="0" algn="just">
              <a:buNone/>
            </a:pPr>
            <a:r>
              <a:rPr lang="es-ES_tradnl" sz="2000" b="1" dirty="0"/>
              <a:t>   ¿Qué comités existen en nuestro establecimiento?</a:t>
            </a:r>
          </a:p>
          <a:p>
            <a:endParaRPr lang="es-ES_tradnl" dirty="0"/>
          </a:p>
          <a:p>
            <a:pPr marL="566928" lvl="0" indent="-457200" algn="just">
              <a:buFont typeface="+mj-lt"/>
              <a:buAutoNum type="arabicPeriod" startAt="9"/>
            </a:pPr>
            <a:r>
              <a:rPr lang="es-ES_tradnl" sz="2000" u="sng" dirty="0"/>
              <a:t>Comité de Infecciones Asociadas a la Atención en Salud:</a:t>
            </a:r>
            <a:r>
              <a:rPr lang="es-ES_tradnl" sz="2000" dirty="0"/>
              <a:t> Integrada por un médico, matrona, dos enfermeras y un tecnólogo médico. Busca Prevenir y controlar infecciones intrahospitalaria que afecten a los pacientes y al equipo de salud.</a:t>
            </a:r>
          </a:p>
          <a:p>
            <a:pPr lvl="0" algn="just"/>
            <a:endParaRPr lang="es-ES_tradnl" sz="2000" u="sng" dirty="0"/>
          </a:p>
          <a:p>
            <a:pPr marL="566928" indent="-457200" algn="just">
              <a:buFont typeface="+mj-lt"/>
              <a:buAutoNum type="arabicPeriod" startAt="10"/>
            </a:pPr>
            <a:r>
              <a:rPr lang="es-ES_tradnl" sz="2000" u="sng" dirty="0"/>
              <a:t>Comité de Gestión</a:t>
            </a:r>
            <a:r>
              <a:rPr lang="es-ES_tradnl" sz="2000" dirty="0"/>
              <a:t>: Integrada por Subdirector médico, Administrativo y de Gestión del Cuidado, Jefe Servicio Atención al Paciente, Enfermera Ges, Jefe Consultorio, Jefe Contabilidad y Químico Farmacéutico. Busca asesorar al Director.</a:t>
            </a:r>
          </a:p>
          <a:p>
            <a:pPr lvl="0" algn="just"/>
            <a:endParaRPr lang="es-ES_tradnl" sz="2000" u="sng" dirty="0"/>
          </a:p>
          <a:p>
            <a:endParaRPr lang="es-ES_tradnl" dirty="0"/>
          </a:p>
          <a:p>
            <a:endParaRPr lang="es-ES_tradnl" dirty="0"/>
          </a:p>
        </p:txBody>
      </p:sp>
      <p:sp>
        <p:nvSpPr>
          <p:cNvPr id="3" name="2 Título"/>
          <p:cNvSpPr>
            <a:spLocks noGrp="1"/>
          </p:cNvSpPr>
          <p:nvPr>
            <p:ph type="title"/>
          </p:nvPr>
        </p:nvSpPr>
        <p:spPr/>
        <p:txBody>
          <a:bodyPr>
            <a:normAutofit/>
          </a:bodyPr>
          <a:lstStyle/>
          <a:p>
            <a:pPr algn="ctr"/>
            <a:r>
              <a:rPr lang="es-ES_tradnl" sz="3200" u="sng" dirty="0"/>
              <a:t>LOS COMITES</a:t>
            </a:r>
            <a:endParaRPr lang="es-ES_tradnl"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lnSpc>
                <a:spcPct val="150000"/>
              </a:lnSpc>
            </a:pPr>
            <a:r>
              <a:rPr lang="es-ES_tradnl" sz="2000" b="1" dirty="0"/>
              <a:t>Derecho a la carrera funcionaria:</a:t>
            </a:r>
            <a:endParaRPr lang="es-ES_tradnl" sz="2000" dirty="0"/>
          </a:p>
          <a:p>
            <a:pPr algn="just">
              <a:lnSpc>
                <a:spcPct val="150000"/>
              </a:lnSpc>
              <a:buNone/>
            </a:pPr>
            <a:r>
              <a:rPr lang="es-ES_tradnl" sz="2000" dirty="0"/>
              <a:t>   Se entiende por Carrera Funcionaria al sistema integral de regulación del empelo público, aplicable al personal titular de planta, fundado en principios jerárquicos, profesionales y técnicos, que garantiza la igualdad de oportunidades para el ingreso, la dignidad de la función pública, la capacitación y el ascenso, la estabilidad en el empleo y la objetividad en las calificaciones, en función del mérito y antigüedad</a:t>
            </a:r>
          </a:p>
        </p:txBody>
      </p:sp>
      <p:sp>
        <p:nvSpPr>
          <p:cNvPr id="3" name="2 Título"/>
          <p:cNvSpPr>
            <a:spLocks noGrp="1"/>
          </p:cNvSpPr>
          <p:nvPr>
            <p:ph type="title"/>
          </p:nvPr>
        </p:nvSpPr>
        <p:spPr/>
        <p:txBody>
          <a:bodyPr>
            <a:normAutofit/>
          </a:bodyPr>
          <a:lstStyle/>
          <a:p>
            <a:pPr algn="ctr"/>
            <a:r>
              <a:rPr lang="es-ES_tradnl" sz="3200" dirty="0"/>
              <a:t>NORMAS GENERALES – DERECHOS Y DEBERES</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14422"/>
            <a:ext cx="8229600" cy="4792869"/>
          </a:xfrm>
        </p:spPr>
        <p:txBody>
          <a:bodyPr/>
          <a:lstStyle/>
          <a:p>
            <a:pPr lvl="0" algn="just">
              <a:buNone/>
            </a:pPr>
            <a:r>
              <a:rPr lang="es-ES_tradnl" sz="2000" b="1" dirty="0"/>
              <a:t>¿Qué comités existen en nuestro establecimiento?</a:t>
            </a:r>
          </a:p>
          <a:p>
            <a:pPr lvl="0" algn="just">
              <a:buNone/>
            </a:pPr>
            <a:endParaRPr lang="es-ES_tradnl" sz="2000" b="1" dirty="0"/>
          </a:p>
          <a:p>
            <a:pPr marL="566928" lvl="0" indent="-457200" algn="just">
              <a:buFont typeface="+mj-lt"/>
              <a:buAutoNum type="arabicPeriod" startAt="11"/>
            </a:pPr>
            <a:r>
              <a:rPr lang="es-ES_tradnl" sz="2000" u="sng" dirty="0"/>
              <a:t>Comité Equipo Gestor de Consultorio:</a:t>
            </a:r>
            <a:r>
              <a:rPr lang="es-ES_tradnl" sz="2000" dirty="0"/>
              <a:t> Integrada por funcionarios designados por la Dirección del Hospital. Busca asesorar en materias de Atención Primaria.</a:t>
            </a:r>
          </a:p>
          <a:p>
            <a:pPr lvl="0" algn="just"/>
            <a:endParaRPr lang="es-ES_tradnl" sz="2000" u="sng" dirty="0"/>
          </a:p>
          <a:p>
            <a:pPr marL="566928" indent="-457200" algn="just">
              <a:buFont typeface="+mj-lt"/>
              <a:buAutoNum type="arabicPeriod" startAt="12"/>
            </a:pPr>
            <a:r>
              <a:rPr lang="es-ES_tradnl" sz="2000" u="sng" dirty="0"/>
              <a:t>Comité de Farmacia</a:t>
            </a:r>
            <a:r>
              <a:rPr lang="es-ES_tradnl" sz="2000" dirty="0"/>
              <a:t>: Integrada por Subdirector médico,  Gestión del Cuidado, Administrativa, jefe Farmacia, Enfermera supervisora de urgencia, de medicina, Jefe Dental, Jefe Laboratorio, matrona coordinadora, jefe consultorio, jefes servicios pediatría, maternidad y medicina, Encargada Ges y Jefe Rayos. Órgano de asesoramiento, consulta, coordinación, e información relacionada con los medicamentos del Hospital.</a:t>
            </a:r>
            <a:endParaRPr lang="es-ES_tradnl" sz="2000" u="sng" dirty="0"/>
          </a:p>
          <a:p>
            <a:pPr lvl="0" algn="just"/>
            <a:endParaRPr lang="es-ES_tradnl" sz="2000" u="sng" dirty="0"/>
          </a:p>
          <a:p>
            <a:endParaRPr lang="es-ES_tradnl" dirty="0"/>
          </a:p>
        </p:txBody>
      </p:sp>
      <p:sp>
        <p:nvSpPr>
          <p:cNvPr id="3" name="2 Título"/>
          <p:cNvSpPr>
            <a:spLocks noGrp="1"/>
          </p:cNvSpPr>
          <p:nvPr>
            <p:ph type="title"/>
          </p:nvPr>
        </p:nvSpPr>
        <p:spPr/>
        <p:txBody>
          <a:bodyPr>
            <a:normAutofit/>
          </a:bodyPr>
          <a:lstStyle/>
          <a:p>
            <a:pPr algn="ctr"/>
            <a:r>
              <a:rPr lang="es-ES_tradnl" sz="3200" u="sng" dirty="0"/>
              <a:t>LOS COMITES</a:t>
            </a:r>
            <a:endParaRPr lang="es-ES_tradnl" sz="3200" dirty="0"/>
          </a:p>
        </p:txBody>
      </p:sp>
      <p:sp>
        <p:nvSpPr>
          <p:cNvPr id="4" name="3 Rectángulo"/>
          <p:cNvSpPr/>
          <p:nvPr/>
        </p:nvSpPr>
        <p:spPr>
          <a:xfrm>
            <a:off x="2286000" y="1443841"/>
            <a:ext cx="4572000" cy="1754326"/>
          </a:xfrm>
          <a:prstGeom prst="rect">
            <a:avLst/>
          </a:prstGeom>
        </p:spPr>
        <p:txBody>
          <a:bodyPr>
            <a:spAutoFit/>
          </a:bodyPr>
          <a:lstStyle/>
          <a:p>
            <a:pPr marL="566928" lvl="0" indent="-457200" algn="just">
              <a:buFont typeface="+mj-lt"/>
              <a:buAutoNum type="arabicPeriod" startAt="6"/>
            </a:pPr>
            <a:endParaRPr lang="es-ES_tradnl" dirty="0"/>
          </a:p>
          <a:p>
            <a:pPr marL="566928" lvl="0" indent="-457200" algn="just">
              <a:buFont typeface="+mj-lt"/>
              <a:buAutoNum type="arabicPeriod" startAt="6"/>
            </a:pPr>
            <a:endParaRPr lang="es-ES_tradnl" dirty="0"/>
          </a:p>
          <a:p>
            <a:pPr marL="566928" lvl="0" indent="-457200" algn="just">
              <a:buFont typeface="+mj-lt"/>
              <a:buAutoNum type="arabicPeriod" startAt="6"/>
            </a:pPr>
            <a:endParaRPr lang="es-ES_tradnl" dirty="0"/>
          </a:p>
          <a:p>
            <a:pPr marL="566928" lvl="0" indent="-457200" algn="just">
              <a:buFont typeface="+mj-lt"/>
              <a:buAutoNum type="arabicPeriod" startAt="6"/>
            </a:pPr>
            <a:endParaRPr lang="es-ES_tradnl" dirty="0"/>
          </a:p>
          <a:p>
            <a:pPr marL="566928" lvl="0" indent="-457200">
              <a:buFont typeface="+mj-lt"/>
              <a:buAutoNum type="arabicPeriod" startAt="10"/>
            </a:pPr>
            <a:endParaRPr lang="es-ES_tradnl" dirty="0"/>
          </a:p>
          <a:p>
            <a:pPr marL="566928" lvl="0" indent="-457200">
              <a:buFont typeface="+mj-lt"/>
              <a:buAutoNum type="arabicPeriod" startAt="10"/>
            </a:pPr>
            <a:endParaRPr lang="es-ES_tradnl"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85860"/>
            <a:ext cx="8229600" cy="4721431"/>
          </a:xfrm>
        </p:spPr>
        <p:txBody>
          <a:bodyPr/>
          <a:lstStyle/>
          <a:p>
            <a:pPr lvl="0" algn="just">
              <a:buNone/>
            </a:pPr>
            <a:r>
              <a:rPr lang="es-ES_tradnl" sz="2000" b="1" dirty="0"/>
              <a:t>¿Qué comités existen en nuestro establecimiento?</a:t>
            </a:r>
          </a:p>
          <a:p>
            <a:pPr lvl="0" algn="just"/>
            <a:endParaRPr lang="es-ES_tradnl" sz="2000" b="1" dirty="0"/>
          </a:p>
          <a:p>
            <a:pPr marL="566928" lvl="0" indent="-457200" algn="just">
              <a:buFont typeface="+mj-lt"/>
              <a:buAutoNum type="arabicPeriod" startAt="13"/>
            </a:pPr>
            <a:r>
              <a:rPr lang="es-ES_tradnl" sz="2000" u="sng" dirty="0"/>
              <a:t>Comité de Residuos Hospitalarios:</a:t>
            </a:r>
            <a:r>
              <a:rPr lang="es-ES_tradnl" sz="2000" dirty="0"/>
              <a:t>  Integrado por Subdirector médico, Administrativo, Jefe Servicios Generales, Enfermera jefe IIH, profesional de salud de los funcionarios. Cuya función es velar por el fiel cumplimiento de DS nº 06/2009.</a:t>
            </a:r>
          </a:p>
          <a:p>
            <a:pPr lvl="0" algn="just"/>
            <a:endParaRPr lang="es-ES_tradnl" sz="2000" b="1" u="sng" dirty="0"/>
          </a:p>
          <a:p>
            <a:pPr lvl="0" algn="just"/>
            <a:endParaRPr lang="es-ES_tradnl" sz="2000" b="1" u="sng" dirty="0"/>
          </a:p>
          <a:p>
            <a:pPr marL="566928" indent="-457200" algn="just">
              <a:buFont typeface="+mj-lt"/>
              <a:buAutoNum type="arabicPeriod" startAt="14"/>
            </a:pPr>
            <a:r>
              <a:rPr lang="es-ES_tradnl" sz="2000" u="sng" dirty="0"/>
              <a:t>Comité de Auditorias</a:t>
            </a:r>
            <a:r>
              <a:rPr lang="es-ES_tradnl" sz="2000" dirty="0"/>
              <a:t>: Integrado por Jefe Servicio Maternidad, Jefe Servicio Pediatría, matrona coordinadora, enfermera coordinadora, profesional materno – infantil, encargada programa de la mujer. De acuerdo al tipo de mortalidad (maternal, fetal, neonatal o infantil)</a:t>
            </a:r>
            <a:endParaRPr lang="es-ES_tradnl" sz="2000" u="sng" dirty="0"/>
          </a:p>
        </p:txBody>
      </p:sp>
      <p:sp>
        <p:nvSpPr>
          <p:cNvPr id="3" name="2 Título"/>
          <p:cNvSpPr>
            <a:spLocks noGrp="1"/>
          </p:cNvSpPr>
          <p:nvPr>
            <p:ph type="title"/>
          </p:nvPr>
        </p:nvSpPr>
        <p:spPr/>
        <p:txBody>
          <a:bodyPr>
            <a:normAutofit/>
          </a:bodyPr>
          <a:lstStyle/>
          <a:p>
            <a:pPr algn="ctr"/>
            <a:r>
              <a:rPr lang="es-ES_tradnl" sz="3200" u="sng" dirty="0"/>
              <a:t>LOS COMITES</a:t>
            </a:r>
            <a:endParaRPr lang="es-ES_tradnl" sz="3200"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000108"/>
            <a:ext cx="8229600" cy="5007183"/>
          </a:xfrm>
        </p:spPr>
        <p:txBody>
          <a:bodyPr>
            <a:normAutofit fontScale="92500" lnSpcReduction="10000"/>
          </a:bodyPr>
          <a:lstStyle/>
          <a:p>
            <a:pPr marL="566928" lvl="0" indent="-457200" algn="just">
              <a:buFont typeface="+mj-lt"/>
              <a:buAutoNum type="arabicPeriod" startAt="13"/>
            </a:pPr>
            <a:endParaRPr lang="es-ES_tradnl" sz="2000" dirty="0"/>
          </a:p>
          <a:p>
            <a:pPr marL="566928" indent="-457200" algn="just">
              <a:buNone/>
            </a:pPr>
            <a:r>
              <a:rPr lang="es-ES_tradnl" sz="2000" b="1" dirty="0"/>
              <a:t>      ¿Qué comités existen en nuestro establecimiento?</a:t>
            </a:r>
          </a:p>
          <a:p>
            <a:pPr marL="566928" lvl="0" indent="-457200" algn="just">
              <a:buFont typeface="+mj-lt"/>
              <a:buAutoNum type="arabicPeriod" startAt="13"/>
            </a:pPr>
            <a:endParaRPr lang="es-ES_tradnl" sz="2000" dirty="0"/>
          </a:p>
          <a:p>
            <a:pPr marL="566928" lvl="0" indent="-457200" algn="just">
              <a:buFont typeface="+mj-lt"/>
              <a:buAutoNum type="arabicPeriod" startAt="15"/>
            </a:pPr>
            <a:r>
              <a:rPr lang="es-ES_tradnl" sz="2000" u="sng" dirty="0"/>
              <a:t>Comité de Ética</a:t>
            </a:r>
            <a:r>
              <a:rPr lang="es-ES_tradnl" sz="2000" dirty="0"/>
              <a:t>: Integrado por Subdirector médico, jefe farmacia, enfermera, asistente social, pediatra y Jefe servicio Medicina. Tiene como objetivo principal velar por el cumplimiento de las normas, que permitan resguardar los derechos de los pacientes en todas las acciones en que ellos participen al interior del Hospital.</a:t>
            </a:r>
            <a:endParaRPr lang="es-ES_tradnl" sz="2000" u="sng" dirty="0"/>
          </a:p>
          <a:p>
            <a:pPr marL="566928" lvl="0" indent="-457200" algn="just">
              <a:buFont typeface="+mj-lt"/>
              <a:buAutoNum type="arabicPeriod" startAt="15"/>
            </a:pPr>
            <a:endParaRPr lang="es-ES_tradnl" sz="2000" dirty="0"/>
          </a:p>
          <a:p>
            <a:pPr marL="566928" lvl="0" indent="-457200" algn="just">
              <a:buFont typeface="+mj-lt"/>
              <a:buAutoNum type="arabicPeriod" startAt="15"/>
            </a:pPr>
            <a:r>
              <a:rPr lang="es-ES_tradnl" sz="2000" u="sng" dirty="0"/>
              <a:t>Comité de Colaboración Técnica del Jardín Infantil</a:t>
            </a:r>
            <a:r>
              <a:rPr lang="es-ES_tradnl" sz="2000" dirty="0"/>
              <a:t>: Esta integrada por Jefe de Recursos Humanos, Directora Jardín Infantil, Jefe de Pediatría, presidente centro de padres, Asistente social Residente USIF, nutricionista, Prevencionista y Jefe Servicios Generales. Busca asesorar a la Dirección en la aplicación de normas del Jardín Infantil y Sala cuna del Hospital.</a:t>
            </a:r>
            <a:endParaRPr lang="es-ES_tradnl" sz="2000" u="sng" dirty="0"/>
          </a:p>
          <a:p>
            <a:pPr marL="566928" lvl="0" indent="-457200" algn="just">
              <a:buFont typeface="+mj-lt"/>
              <a:buAutoNum type="arabicPeriod" startAt="15"/>
            </a:pPr>
            <a:endParaRPr lang="es-ES_tradnl" sz="2000" dirty="0"/>
          </a:p>
        </p:txBody>
      </p:sp>
      <p:sp>
        <p:nvSpPr>
          <p:cNvPr id="3" name="2 Título"/>
          <p:cNvSpPr>
            <a:spLocks noGrp="1"/>
          </p:cNvSpPr>
          <p:nvPr>
            <p:ph type="title"/>
          </p:nvPr>
        </p:nvSpPr>
        <p:spPr>
          <a:xfrm>
            <a:off x="457200" y="274638"/>
            <a:ext cx="8229600" cy="796908"/>
          </a:xfrm>
        </p:spPr>
        <p:txBody>
          <a:bodyPr>
            <a:normAutofit/>
          </a:bodyPr>
          <a:lstStyle/>
          <a:p>
            <a:pPr algn="ctr"/>
            <a:r>
              <a:rPr lang="es-ES_tradnl" sz="3200" u="sng" dirty="0"/>
              <a:t>LOS COMITES</a:t>
            </a:r>
            <a:endParaRPr lang="es-ES_tradnl" sz="32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buNone/>
            </a:pPr>
            <a:r>
              <a:rPr lang="es-ES_tradnl" sz="2800" b="1" dirty="0"/>
              <a:t>  </a:t>
            </a:r>
            <a:r>
              <a:rPr lang="es-ES_tradnl" sz="2000" b="1" dirty="0"/>
              <a:t>¿Qué comités existen en nuestro establecimiento?</a:t>
            </a:r>
          </a:p>
          <a:p>
            <a:pPr algn="just">
              <a:buNone/>
            </a:pPr>
            <a:endParaRPr lang="es-ES_tradnl" sz="2000" b="1" dirty="0"/>
          </a:p>
          <a:p>
            <a:pPr marL="566928" indent="-457200" algn="just">
              <a:buFont typeface="+mj-lt"/>
              <a:buAutoNum type="arabicPeriod" startAt="17"/>
            </a:pPr>
            <a:r>
              <a:rPr lang="es-ES_tradnl" sz="2000" u="sng" dirty="0"/>
              <a:t>Comité de </a:t>
            </a:r>
            <a:r>
              <a:rPr lang="es-ES_tradnl" sz="2000" u="sng" dirty="0" err="1"/>
              <a:t>Vih</a:t>
            </a:r>
            <a:r>
              <a:rPr lang="es-ES_tradnl" sz="2000" u="sng" dirty="0"/>
              <a:t> y </a:t>
            </a:r>
            <a:r>
              <a:rPr lang="es-ES_tradnl" sz="2000" u="sng" dirty="0" err="1"/>
              <a:t>Sifilis</a:t>
            </a:r>
            <a:r>
              <a:rPr lang="es-ES_tradnl" sz="2000" dirty="0"/>
              <a:t>: Integrado por el Subdirector Médico, Jefe de Laboratorio, Enfermera, Matrona de Servicio Clínico y Consultorio, Jefe de Consultorio.</a:t>
            </a:r>
          </a:p>
          <a:p>
            <a:pPr marL="566928" indent="-457200" algn="just">
              <a:buFont typeface="+mj-lt"/>
              <a:buAutoNum type="arabicPeriod" startAt="17"/>
            </a:pPr>
            <a:r>
              <a:rPr lang="es-ES_tradnl" sz="2000" u="sng" dirty="0"/>
              <a:t>Comité de Horas Extras</a:t>
            </a:r>
            <a:r>
              <a:rPr lang="es-ES_tradnl" sz="2000" dirty="0"/>
              <a:t>:  Integrado por Subdirector Médico, Subdirectora Administrativa y Subdirectora Gestión del Cuidado.  Cuyo objetivo principal es velar por el adecuado cumplimiento del trabajo extraordinario del Hospital.</a:t>
            </a:r>
          </a:p>
          <a:p>
            <a:pPr marL="566928" indent="-457200" algn="just">
              <a:buNone/>
            </a:pPr>
            <a:endParaRPr lang="es-ES_tradnl" sz="2000" u="sng" dirty="0"/>
          </a:p>
          <a:p>
            <a:pPr marL="566928" indent="-457200" algn="just">
              <a:buFont typeface="+mj-lt"/>
              <a:buAutoNum type="arabicPeriod" startAt="17"/>
            </a:pPr>
            <a:endParaRPr lang="es-ES_tradnl" sz="2000" u="sng" dirty="0"/>
          </a:p>
          <a:p>
            <a:pPr marL="566928" indent="-457200" algn="just">
              <a:buFont typeface="+mj-lt"/>
              <a:buAutoNum type="arabicPeriod" startAt="17"/>
            </a:pPr>
            <a:endParaRPr lang="es-ES_tradnl" sz="2000" u="sng" dirty="0"/>
          </a:p>
          <a:p>
            <a:pPr marL="566928" indent="-457200" algn="just">
              <a:buFont typeface="+mj-lt"/>
              <a:buAutoNum type="arabicPeriod" startAt="17"/>
            </a:pPr>
            <a:endParaRPr lang="es-ES_tradnl" sz="2000" u="sng" dirty="0"/>
          </a:p>
          <a:p>
            <a:pPr marL="566928" indent="-457200" algn="just">
              <a:buFont typeface="+mj-lt"/>
              <a:buAutoNum type="arabicPeriod" startAt="17"/>
            </a:pPr>
            <a:endParaRPr lang="es-ES_tradnl" sz="2000" u="sng" dirty="0"/>
          </a:p>
          <a:p>
            <a:pPr marL="566928" indent="-457200" algn="just">
              <a:buFont typeface="+mj-lt"/>
              <a:buAutoNum type="arabicPeriod" startAt="17"/>
            </a:pPr>
            <a:endParaRPr lang="es-ES_tradnl" sz="2000" u="sng" dirty="0"/>
          </a:p>
          <a:p>
            <a:pPr marL="566928" indent="-457200" algn="just">
              <a:buFont typeface="+mj-lt"/>
              <a:buAutoNum type="arabicPeriod" startAt="17"/>
            </a:pPr>
            <a:endParaRPr lang="es-ES_tradnl" sz="2000" u="sng" dirty="0"/>
          </a:p>
          <a:p>
            <a:pPr marL="566928" indent="-457200" algn="just">
              <a:buFont typeface="+mj-lt"/>
              <a:buAutoNum type="arabicPeriod" startAt="17"/>
            </a:pPr>
            <a:endParaRPr lang="es-ES_tradnl" sz="2000" u="sng" dirty="0"/>
          </a:p>
          <a:p>
            <a:pPr algn="just">
              <a:buNone/>
            </a:pPr>
            <a:endParaRPr lang="es-ES_tradnl" sz="2000" dirty="0"/>
          </a:p>
        </p:txBody>
      </p:sp>
      <p:sp>
        <p:nvSpPr>
          <p:cNvPr id="3" name="2 Título"/>
          <p:cNvSpPr>
            <a:spLocks noGrp="1"/>
          </p:cNvSpPr>
          <p:nvPr>
            <p:ph type="title"/>
          </p:nvPr>
        </p:nvSpPr>
        <p:spPr/>
        <p:txBody>
          <a:bodyPr>
            <a:normAutofit/>
          </a:bodyPr>
          <a:lstStyle/>
          <a:p>
            <a:pPr algn="ctr"/>
            <a:r>
              <a:rPr lang="es-ES_tradnl" sz="3200" u="sng" dirty="0"/>
              <a:t>LOS COMITES</a:t>
            </a:r>
            <a:endParaRPr lang="es-ES_tradnl" sz="320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buNone/>
            </a:pPr>
            <a:r>
              <a:rPr lang="es-ES_tradnl" sz="2000" b="1" dirty="0"/>
              <a:t>¿Qué comités existen en nuestro establecimiento?</a:t>
            </a:r>
          </a:p>
          <a:p>
            <a:pPr>
              <a:buNone/>
            </a:pPr>
            <a:endParaRPr lang="es-ES_tradnl" sz="2000" b="1" dirty="0"/>
          </a:p>
          <a:p>
            <a:pPr marL="566928" indent="-457200" algn="just">
              <a:buFont typeface="+mj-lt"/>
              <a:buAutoNum type="arabicPeriod" startAt="19"/>
            </a:pPr>
            <a:r>
              <a:rPr lang="es-CL" sz="2000" dirty="0"/>
              <a:t> </a:t>
            </a:r>
            <a:r>
              <a:rPr lang="es-CL" sz="2000" u="sng" dirty="0"/>
              <a:t>Comité </a:t>
            </a:r>
            <a:r>
              <a:rPr lang="es-CL" sz="2000" u="sng" dirty="0" err="1"/>
              <a:t>Coldas</a:t>
            </a:r>
            <a:r>
              <a:rPr lang="es-CL" sz="2000" dirty="0"/>
              <a:t>: Integrados por Encargado Calidad y Seguridad del Paciente, Referente I.A.A.S, Subdirectora Gestión del Cuidado, Subdirector Administrativo y Directora. Tiene como objetivo principal regular las prácticas de alumnos en nuestro Hospital.</a:t>
            </a:r>
          </a:p>
          <a:p>
            <a:pPr marL="566928" indent="-457200" algn="just">
              <a:buNone/>
            </a:pPr>
            <a:endParaRPr lang="es-CL" sz="2000" dirty="0"/>
          </a:p>
          <a:p>
            <a:pPr marL="566928" indent="-457200" algn="just">
              <a:buFont typeface="+mj-lt"/>
              <a:buAutoNum type="arabicPeriod" startAt="20"/>
            </a:pPr>
            <a:r>
              <a:rPr lang="es-CL" sz="2000" dirty="0"/>
              <a:t>  </a:t>
            </a:r>
            <a:r>
              <a:rPr lang="es-CL" sz="2000" u="sng" dirty="0"/>
              <a:t>Comité Hospitales Verdes y Saludables</a:t>
            </a:r>
            <a:r>
              <a:rPr lang="es-CL" sz="2000" dirty="0"/>
              <a:t>:  Integrado por Jefe Servicios Generales, Enfermera, Subdirector Administrativo, Médico, Matrona Coordinadora. Objetivo del Comité velar por implementar temáticas ambientales establecidas por el SSVQ.</a:t>
            </a:r>
          </a:p>
        </p:txBody>
      </p:sp>
      <p:sp>
        <p:nvSpPr>
          <p:cNvPr id="3" name="2 Título"/>
          <p:cNvSpPr>
            <a:spLocks noGrp="1"/>
          </p:cNvSpPr>
          <p:nvPr>
            <p:ph type="title"/>
          </p:nvPr>
        </p:nvSpPr>
        <p:spPr/>
        <p:txBody>
          <a:bodyPr>
            <a:normAutofit/>
          </a:bodyPr>
          <a:lstStyle/>
          <a:p>
            <a:pPr algn="ctr"/>
            <a:r>
              <a:rPr lang="es-ES_tradnl" sz="3200" u="sng" dirty="0"/>
              <a:t>LOS COMITES</a:t>
            </a:r>
            <a:endParaRPr lang="es-CL" sz="32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buNone/>
            </a:pPr>
            <a:r>
              <a:rPr lang="es-ES_tradnl" sz="2000" b="1" dirty="0"/>
              <a:t>¿Qué comités existen en nuestro establecimiento?</a:t>
            </a:r>
          </a:p>
          <a:p>
            <a:pPr>
              <a:buNone/>
            </a:pPr>
            <a:endParaRPr lang="es-CL" dirty="0"/>
          </a:p>
          <a:p>
            <a:pPr marL="624078" indent="-514350" algn="just">
              <a:buFont typeface="+mj-lt"/>
              <a:buAutoNum type="arabicPeriod" startAt="21"/>
            </a:pPr>
            <a:r>
              <a:rPr lang="es-CL" dirty="0"/>
              <a:t> </a:t>
            </a:r>
            <a:r>
              <a:rPr lang="es-CL" sz="2000" u="sng" dirty="0"/>
              <a:t>Comité Acreditación Profesional:</a:t>
            </a:r>
            <a:r>
              <a:rPr lang="es-CL" sz="2000" dirty="0"/>
              <a:t>  Integrado por Jefe Oficina de Personal, Integrante Comité Capacitación y Representante Fenpruss.  Objetivo del Comité es velar por el cumplimiento de acreditación (3,6 y 9 años) de los profesionales del Hospital.</a:t>
            </a:r>
          </a:p>
          <a:p>
            <a:pPr algn="just">
              <a:buNone/>
            </a:pPr>
            <a:endParaRPr lang="es-CL" sz="2000" dirty="0"/>
          </a:p>
          <a:p>
            <a:pPr marL="566928" indent="-457200" algn="just">
              <a:buFont typeface="+mj-lt"/>
              <a:buAutoNum type="arabicPeriod" startAt="22"/>
            </a:pPr>
            <a:r>
              <a:rPr lang="es-CL" sz="2000" dirty="0"/>
              <a:t> </a:t>
            </a:r>
            <a:r>
              <a:rPr lang="es-CL" sz="2000" u="sng" dirty="0"/>
              <a:t>Comité de Bienestar:</a:t>
            </a:r>
            <a:r>
              <a:rPr lang="es-CL" sz="2000" dirty="0"/>
              <a:t>  Integrado por funcionarios del Hospital quienes se inscriben voluntariamente para formar parte de éste.  Principal objetivo es contribuir al bienestar del funcionario.</a:t>
            </a:r>
          </a:p>
        </p:txBody>
      </p:sp>
      <p:sp>
        <p:nvSpPr>
          <p:cNvPr id="3" name="2 Título"/>
          <p:cNvSpPr>
            <a:spLocks noGrp="1"/>
          </p:cNvSpPr>
          <p:nvPr>
            <p:ph type="title"/>
          </p:nvPr>
        </p:nvSpPr>
        <p:spPr/>
        <p:txBody>
          <a:bodyPr>
            <a:normAutofit/>
          </a:bodyPr>
          <a:lstStyle/>
          <a:p>
            <a:pPr algn="ctr"/>
            <a:r>
              <a:rPr lang="es-ES_tradnl" sz="3200" u="sng" dirty="0"/>
              <a:t>LOS COMITES</a:t>
            </a:r>
            <a:endParaRPr lang="es-CL" sz="32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buNone/>
            </a:pPr>
            <a:r>
              <a:rPr lang="es-ES_tradnl" sz="2000" b="1" dirty="0"/>
              <a:t>¿Qué comités existen en nuestro establecimiento?</a:t>
            </a:r>
          </a:p>
          <a:p>
            <a:pPr>
              <a:buNone/>
            </a:pPr>
            <a:endParaRPr lang="es-CL" dirty="0"/>
          </a:p>
          <a:p>
            <a:pPr marL="566928" indent="-457200" algn="just">
              <a:buFont typeface="+mj-lt"/>
              <a:buAutoNum type="arabicPeriod" startAt="23"/>
            </a:pPr>
            <a:r>
              <a:rPr lang="es-CL" sz="2000" dirty="0"/>
              <a:t> </a:t>
            </a:r>
            <a:r>
              <a:rPr lang="es-CL" sz="2000" u="sng" dirty="0"/>
              <a:t>Mesa de Trabajo de Trato Laboral:</a:t>
            </a:r>
            <a:r>
              <a:rPr lang="es-CL" sz="2000" dirty="0"/>
              <a:t>  Integrado por Jefe de RRHH, Asistente Social Calidad de Vida, Jefe Of. De Personal, </a:t>
            </a:r>
            <a:r>
              <a:rPr lang="es-CL" sz="2000" dirty="0" err="1"/>
              <a:t>Prevencionista</a:t>
            </a:r>
            <a:r>
              <a:rPr lang="es-CL" sz="2000" dirty="0"/>
              <a:t>, Representantes Gremios (Fenpruss, Fenats).</a:t>
            </a:r>
          </a:p>
          <a:p>
            <a:pPr algn="just">
              <a:buNone/>
            </a:pPr>
            <a:endParaRPr lang="es-CL" sz="2000" dirty="0"/>
          </a:p>
          <a:p>
            <a:pPr marL="566928" indent="-457200" algn="just">
              <a:buFont typeface="+mj-lt"/>
              <a:buAutoNum type="arabicPeriod" startAt="24"/>
            </a:pPr>
            <a:r>
              <a:rPr lang="es-CL" sz="2000"/>
              <a:t> </a:t>
            </a:r>
            <a:r>
              <a:rPr lang="es-CL" sz="2000" u="sng" dirty="0"/>
              <a:t>Comité de Riesgo Laboral:</a:t>
            </a:r>
            <a:r>
              <a:rPr lang="es-CL" sz="2000" dirty="0"/>
              <a:t>  Integrado por Jefa de RRHH, Asistente Social Calidad de Vida, </a:t>
            </a:r>
            <a:r>
              <a:rPr lang="es-CL" sz="2000" dirty="0" err="1"/>
              <a:t>Prevencionista</a:t>
            </a:r>
            <a:r>
              <a:rPr lang="es-CL" sz="2000" dirty="0"/>
              <a:t>, Matrona Coordinadora, Representante Gremios (Fenpruss, Fenats). </a:t>
            </a:r>
          </a:p>
        </p:txBody>
      </p:sp>
      <p:sp>
        <p:nvSpPr>
          <p:cNvPr id="3" name="2 Título"/>
          <p:cNvSpPr>
            <a:spLocks noGrp="1"/>
          </p:cNvSpPr>
          <p:nvPr>
            <p:ph type="title"/>
          </p:nvPr>
        </p:nvSpPr>
        <p:spPr/>
        <p:txBody>
          <a:bodyPr>
            <a:normAutofit/>
          </a:bodyPr>
          <a:lstStyle/>
          <a:p>
            <a:pPr algn="ctr"/>
            <a:r>
              <a:rPr lang="es-ES_tradnl" sz="3200" u="sng" dirty="0"/>
              <a:t>LOS COMITES</a:t>
            </a:r>
            <a:endParaRPr lang="es-CL" sz="3200"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ES_tradnl" sz="2000" b="1" dirty="0"/>
              <a:t>Fenats Base</a:t>
            </a:r>
          </a:p>
          <a:p>
            <a:pPr algn="just">
              <a:buNone/>
            </a:pPr>
            <a:endParaRPr lang="es-ES_tradnl" sz="2000" dirty="0"/>
          </a:p>
          <a:p>
            <a:pPr algn="just"/>
            <a:r>
              <a:rPr lang="es-ES_tradnl" sz="2000" b="1" dirty="0"/>
              <a:t>Fenats Histórica</a:t>
            </a:r>
          </a:p>
          <a:p>
            <a:pPr algn="just">
              <a:buNone/>
            </a:pPr>
            <a:endParaRPr lang="es-ES_tradnl" sz="2000" dirty="0"/>
          </a:p>
          <a:p>
            <a:pPr algn="just"/>
            <a:r>
              <a:rPr lang="es-ES_tradnl" sz="2000" b="1" dirty="0"/>
              <a:t>Fenpruss</a:t>
            </a:r>
          </a:p>
          <a:p>
            <a:pPr algn="just">
              <a:buNone/>
            </a:pPr>
            <a:endParaRPr lang="es-ES_tradnl" sz="2000" dirty="0"/>
          </a:p>
        </p:txBody>
      </p:sp>
      <p:sp>
        <p:nvSpPr>
          <p:cNvPr id="3" name="2 Título"/>
          <p:cNvSpPr>
            <a:spLocks noGrp="1"/>
          </p:cNvSpPr>
          <p:nvPr>
            <p:ph type="title"/>
          </p:nvPr>
        </p:nvSpPr>
        <p:spPr>
          <a:xfrm>
            <a:off x="457200" y="274638"/>
            <a:ext cx="8229600" cy="796908"/>
          </a:xfrm>
        </p:spPr>
        <p:txBody>
          <a:bodyPr>
            <a:normAutofit/>
          </a:bodyPr>
          <a:lstStyle/>
          <a:p>
            <a:pPr algn="ctr"/>
            <a:r>
              <a:rPr lang="es-ES_tradnl" sz="3200" u="sng" dirty="0"/>
              <a:t>ASOCIACIONES GREMIALES</a:t>
            </a:r>
            <a:endParaRPr lang="es-ES_tradnl"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pPr>
              <a:lnSpc>
                <a:spcPct val="150000"/>
              </a:lnSpc>
            </a:pPr>
            <a:r>
              <a:rPr lang="es-ES_tradnl" sz="2000" b="1" dirty="0"/>
              <a:t>Promoción y Ascensos</a:t>
            </a:r>
            <a:endParaRPr lang="es-ES_tradnl" sz="2000" dirty="0"/>
          </a:p>
          <a:p>
            <a:pPr>
              <a:lnSpc>
                <a:spcPct val="150000"/>
              </a:lnSpc>
              <a:buNone/>
            </a:pPr>
            <a:r>
              <a:rPr lang="es-ES_tradnl" sz="2000" dirty="0"/>
              <a:t>   Las promociones se efectúan mediante concurso internos en la planta Profesional y por ascensos en los escalafones Técnicos, Administrativos y Auxiliares respectivamente</a:t>
            </a:r>
          </a:p>
          <a:p>
            <a:pPr>
              <a:lnSpc>
                <a:spcPct val="150000"/>
              </a:lnSpc>
              <a:buNone/>
            </a:pPr>
            <a:endParaRPr lang="es-ES_tradnl" sz="2000" dirty="0"/>
          </a:p>
          <a:p>
            <a:r>
              <a:rPr lang="es-ES_tradnl" sz="2000" b="1" dirty="0"/>
              <a:t>Derecho a las Remuneraciones</a:t>
            </a:r>
            <a:endParaRPr lang="es-ES_tradnl" sz="2000" dirty="0"/>
          </a:p>
          <a:p>
            <a:pPr algn="just">
              <a:buNone/>
            </a:pPr>
            <a:r>
              <a:rPr lang="es-ES_tradnl" sz="2000" dirty="0"/>
              <a:t>   Los funcionarios tendrán derecho a percibir por sus servicios, las remuneraciones y demás asignaciones adicionales que establezca la ley, en forma regular y completa las que se devengarán desde el día en que el funcionario asuma el cargo y se pagaran por mensualidades iguales y vencidas el 24 de cada mes mediante chequera electrónica u otro medio bancario</a:t>
            </a:r>
          </a:p>
        </p:txBody>
      </p:sp>
      <p:sp>
        <p:nvSpPr>
          <p:cNvPr id="3" name="2 Título"/>
          <p:cNvSpPr>
            <a:spLocks noGrp="1"/>
          </p:cNvSpPr>
          <p:nvPr>
            <p:ph type="title"/>
          </p:nvPr>
        </p:nvSpPr>
        <p:spPr/>
        <p:txBody>
          <a:bodyPr>
            <a:normAutofit/>
          </a:bodyPr>
          <a:lstStyle/>
          <a:p>
            <a:pPr algn="ctr"/>
            <a:r>
              <a:rPr lang="es-ES_tradnl" sz="3200" dirty="0"/>
              <a:t>NORMAS GENERALES – DERECHOS Y DEBERES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547</TotalTime>
  <Words>6756</Words>
  <Application>Microsoft Office PowerPoint</Application>
  <PresentationFormat>Presentación en pantalla (4:3)</PresentationFormat>
  <Paragraphs>567</Paragraphs>
  <Slides>87</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87</vt:i4>
      </vt:variant>
    </vt:vector>
  </HeadingPairs>
  <TitlesOfParts>
    <vt:vector size="95" baseType="lpstr">
      <vt:lpstr>Arial</vt:lpstr>
      <vt:lpstr>Calibri</vt:lpstr>
      <vt:lpstr>Courier New</vt:lpstr>
      <vt:lpstr>Lucida Sans Unicode</vt:lpstr>
      <vt:lpstr>Verdana</vt:lpstr>
      <vt:lpstr>Wingdings 2</vt:lpstr>
      <vt:lpstr>Wingdings 3</vt:lpstr>
      <vt:lpstr>Concurrencia</vt:lpstr>
      <vt:lpstr>PROGRAMA INDUCCION</vt:lpstr>
      <vt:lpstr>RESEÑA HISTORICA</vt:lpstr>
      <vt:lpstr>RESEÑA HISTORICA</vt:lpstr>
      <vt:lpstr>MISION DEL HOSPITAL SAN AGUSTIN DE LA LIGUA</vt:lpstr>
      <vt:lpstr>ORGANIGRAMA DEL HOSPITAL</vt:lpstr>
      <vt:lpstr>NORMAS GENERALES – DERECHOS Y DEBERES</vt:lpstr>
      <vt:lpstr>NORMAS GENERALES – DERECHOS Y DEBERES</vt:lpstr>
      <vt:lpstr>NORMAS GENERALES – DERECHOS Y DEBERES</vt:lpstr>
      <vt:lpstr>NORMAS GENERALES – DERECHOS Y DEBERES</vt:lpstr>
      <vt:lpstr>NORMAS GENERALES – DERECHOS Y DEBERES</vt:lpstr>
      <vt:lpstr>NORMAS GENERALES – DERECHOS Y DEBERES</vt:lpstr>
      <vt:lpstr>NORMAS GENERALES – DERECHOS Y DEBERES</vt:lpstr>
      <vt:lpstr>NORMAS GENERALES – DERECHOS Y DEBERES</vt:lpstr>
      <vt:lpstr>NORMAS GENERALES – DERECHOS Y DEBERES</vt:lpstr>
      <vt:lpstr>Derecho a los Feriados y Permisos</vt:lpstr>
      <vt:lpstr>Derecho a los Feriados y Permisos</vt:lpstr>
      <vt:lpstr>Derecho a los Feriados y Permisos Ley Médica 19.664</vt:lpstr>
      <vt:lpstr>Derecho a los Feriados y Permisos</vt:lpstr>
      <vt:lpstr> Licencias Médicas </vt:lpstr>
      <vt:lpstr>Licencias Médicas</vt:lpstr>
      <vt:lpstr>Normativas Generales </vt:lpstr>
      <vt:lpstr>Normativas Generales</vt:lpstr>
      <vt:lpstr>Normativas Generales</vt:lpstr>
      <vt:lpstr>Normativas Generales</vt:lpstr>
      <vt:lpstr>Tipos de Contratos </vt:lpstr>
      <vt:lpstr>Tipos de Contratos</vt:lpstr>
      <vt:lpstr>Proceso de Calificaciones</vt:lpstr>
      <vt:lpstr>Proceso de Calificaciones</vt:lpstr>
      <vt:lpstr>Proceso de Calificaciones</vt:lpstr>
      <vt:lpstr>Proceso de Calificaciones</vt:lpstr>
      <vt:lpstr>Proceso de Calificaciones</vt:lpstr>
      <vt:lpstr> De la Jornada de Trabajo </vt:lpstr>
      <vt:lpstr> De los Permisos Administrativos </vt:lpstr>
      <vt:lpstr> Permiso Sin Goce de Remuneraciones  </vt:lpstr>
      <vt:lpstr> De los Feriados Legales </vt:lpstr>
      <vt:lpstr>De los Feriados Legales</vt:lpstr>
      <vt:lpstr>PERMISO POR MATRIMONIO</vt:lpstr>
      <vt:lpstr> Derechos que Protegen la Maternidad </vt:lpstr>
      <vt:lpstr>Derechos que Protegen la Maternidad</vt:lpstr>
      <vt:lpstr>Derechos que Protegen la Maternidad</vt:lpstr>
      <vt:lpstr>Derechos que Protegen la Maternidad</vt:lpstr>
      <vt:lpstr>Derechos que Protegen la Maternidad</vt:lpstr>
      <vt:lpstr>Derechos que Protegen la Maternidad</vt:lpstr>
      <vt:lpstr> Permiso por fallecimiento de un familiar </vt:lpstr>
      <vt:lpstr>BENEFICIOS REMUNERACIONALES</vt:lpstr>
      <vt:lpstr>BENEFICIOS REMUNERACIONALES</vt:lpstr>
      <vt:lpstr>BENEFICIOS REMUNERACIONALES</vt:lpstr>
      <vt:lpstr>BENEFICIOS REMUNERACIONALES</vt:lpstr>
      <vt:lpstr>BENEFICIOS REMUNERACIONALES</vt:lpstr>
      <vt:lpstr>BENEFICIOS REMUNERACIONALES LEY MEDICA</vt:lpstr>
      <vt:lpstr>BENEFICIOS REMUNERACIONALES LEY MEDICA</vt:lpstr>
      <vt:lpstr>LEYES</vt:lpstr>
      <vt:lpstr>LEYES</vt:lpstr>
      <vt:lpstr>LEYES</vt:lpstr>
      <vt:lpstr>LEYES</vt:lpstr>
      <vt:lpstr>LEYES</vt:lpstr>
      <vt:lpstr>LEYES</vt:lpstr>
      <vt:lpstr>UNIDAD DE BIENESTAR DEL PERSONAL</vt:lpstr>
      <vt:lpstr>UNIDAD DE BIENESTAR DEL PERSONAL</vt:lpstr>
      <vt:lpstr>UNIDAD DE BIENESTAR DEL PERSONAL</vt:lpstr>
      <vt:lpstr> UNIDAD DE CAPACITACION </vt:lpstr>
      <vt:lpstr>UNIDAD DE CAPACITACION</vt:lpstr>
      <vt:lpstr>UNIDAD DE CAPACITACION</vt:lpstr>
      <vt:lpstr>UNIDAD DE CAPACITACION</vt:lpstr>
      <vt:lpstr>ACCIDENTES DEL TRABAJO Y ENFERMEDAD PROFESIONAL </vt:lpstr>
      <vt:lpstr>ACCIDENTES DEL TRABAJO Y ENFERMEDAD PROFESIONAL</vt:lpstr>
      <vt:lpstr>ACCIDENTES DEL TRABAJO Y ENFERMEDAD PROFESIONAL</vt:lpstr>
      <vt:lpstr>JARDIN INFANTIL</vt:lpstr>
      <vt:lpstr>JARDIN INFANTIL</vt:lpstr>
      <vt:lpstr>JARDIN INFANTIL</vt:lpstr>
      <vt:lpstr>JARDIN INFANTIL</vt:lpstr>
      <vt:lpstr>JARDIN INFANTIL</vt:lpstr>
      <vt:lpstr>LOS COMITES </vt:lpstr>
      <vt:lpstr>LOS COMITES</vt:lpstr>
      <vt:lpstr>LOS COMITES</vt:lpstr>
      <vt:lpstr>LOS COMITES</vt:lpstr>
      <vt:lpstr>LOS COMITES</vt:lpstr>
      <vt:lpstr>LOS COMITES</vt:lpstr>
      <vt:lpstr>LOS COMITES</vt:lpstr>
      <vt:lpstr>LOS COMITES</vt:lpstr>
      <vt:lpstr>LOS COMITES</vt:lpstr>
      <vt:lpstr>LOS COMITES</vt:lpstr>
      <vt:lpstr>LOS COMITES</vt:lpstr>
      <vt:lpstr>LOS COMITES</vt:lpstr>
      <vt:lpstr>LOS COMITES</vt:lpstr>
      <vt:lpstr>LOS COMITES</vt:lpstr>
      <vt:lpstr>ASOCIACIONES GREMIALES</vt:lpstr>
    </vt:vector>
  </TitlesOfParts>
  <Company>Windows 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INDUCCION</dc:title>
  <dc:creator>WinuE</dc:creator>
  <cp:lastModifiedBy>Sandra Magna</cp:lastModifiedBy>
  <cp:revision>65</cp:revision>
  <dcterms:created xsi:type="dcterms:W3CDTF">2013-05-08T22:04:40Z</dcterms:created>
  <dcterms:modified xsi:type="dcterms:W3CDTF">2018-03-19T12:43:03Z</dcterms:modified>
</cp:coreProperties>
</file>